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2" r:id="rId7"/>
    <p:sldId id="266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3" r:id="rId17"/>
    <p:sldId id="26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/>
    <p:restoredTop sz="94697"/>
  </p:normalViewPr>
  <p:slideViewPr>
    <p:cSldViewPr snapToGrid="0" snapToObjects="1">
      <p:cViewPr varScale="1">
        <p:scale>
          <a:sx n="87" d="100"/>
          <a:sy n="87" d="100"/>
        </p:scale>
        <p:origin x="200" y="2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D933-0530-E04D-AB63-32A3A564A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B8CF3-4E2B-B74D-9F77-33E462D57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643FD-6DE7-4242-85E1-A045BE6C1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A0088-C31E-0542-B11D-2774CCBDDAF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E7AF4-8131-EF45-95EE-F3278883E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2C3F4-4B39-0940-822B-CEB68D18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A451D-EE36-744E-B12C-F16D62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80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1FDC6-FE90-7F42-B4BC-9FA7453D2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F13D2-E88D-4E48-8D76-C7895531A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7433F-5A62-054D-8EAC-8F8695672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A0088-C31E-0542-B11D-2774CCBDDAF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A4860-21E1-FF4B-9AB6-0A627F6E7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711DD-74A6-B54D-A4D6-DB52A502E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A451D-EE36-744E-B12C-F16D62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4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EC3981-2936-524B-B4BE-1C47322DBE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BB3C7-A829-0044-AB91-3D4CAD64A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49214-E735-564D-B52C-70C2B8081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A0088-C31E-0542-B11D-2774CCBDDAF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A1C81-8F5D-AA43-BE62-2F57DB903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BD3C0-1E42-254F-B46E-DB12AAD1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A451D-EE36-744E-B12C-F16D62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61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1DC57-899B-5345-872C-7876BF58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E4B5C-4CCC-BA41-98EF-6FDA3A607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201A3-1421-234D-B088-EC547889E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A0088-C31E-0542-B11D-2774CCBDDAF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C36E7-EF75-6947-BB68-A82DCE612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DE325-30AE-B949-BC7A-1AC727E49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A451D-EE36-744E-B12C-F16D62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99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5593-C1BC-074B-98CD-652DAC4CB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6B833-D0C7-8E40-AAB2-58BEB8849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EF7EA-1A4D-9E4D-8D0F-E86E82F45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A0088-C31E-0542-B11D-2774CCBDDAF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96104-ECF5-4847-9DD9-B9B43B52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50F55-9A33-FB48-B699-7B01633BE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A451D-EE36-744E-B12C-F16D62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17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B858B-7E8D-A940-95D5-66B4ACC02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EC31E-F1E7-ED4F-BE4D-53CE718B0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344A7F-234C-0745-8326-2DFE6FE59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22D45-7188-D84A-A6F0-E9DE7AC7D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A0088-C31E-0542-B11D-2774CCBDDAF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BDEB25-4090-BE45-82C7-13E00BFB1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07174-EDB7-944F-B06F-CC890D1E4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A451D-EE36-744E-B12C-F16D62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72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1559-81F5-3546-85D5-4B79CBABE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231FB-525C-6B40-95EA-12E00AC9A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6343C-D061-B24B-A8E0-CA194526F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A2B29-C6D0-CB48-AA7D-557F0387D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8AE33B-A61F-C942-A830-557A6052D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140A19-D466-3647-8063-32BF7CFDB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A0088-C31E-0542-B11D-2774CCBDDAF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93ADB0-60E7-B045-92BF-E940C653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A2389A-6BF8-A843-BFD3-1511DDB65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A451D-EE36-744E-B12C-F16D62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83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CA69-F7DB-F74F-A7AB-A7B2493E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27157-54E8-5F47-9770-4631DADC9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A0088-C31E-0542-B11D-2774CCBDDAF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591E24-64CF-594A-9E05-111430EDA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B5765-2DE2-B54A-921E-F45D2011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A451D-EE36-744E-B12C-F16D62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01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9EF0ED-8FAB-024F-A796-D84825D1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A0088-C31E-0542-B11D-2774CCBDDAF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EA7C63-A8E8-AB49-96BB-C29531A0E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AC41F-B845-EA42-BDBB-83A7A5CA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A451D-EE36-744E-B12C-F16D62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1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A28E-405A-7C4B-A312-F4AE4E4F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91B60-0F7E-2C4F-B00E-12B6923CA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5FE8E6-0424-394C-B4EE-542768257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615E2D-F5BA-D345-9129-171ACBA47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A0088-C31E-0542-B11D-2774CCBDDAF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0878F-E090-3C41-A21A-532CC44C3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057E9-323C-7144-9A71-A0A68B61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A451D-EE36-744E-B12C-F16D62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63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F624-FEEA-4C42-BF69-940140443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569F09-9BA5-F741-A537-2C1BFD5591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139BC-8901-D747-8936-A6ADB486E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20736-42D4-9F45-A5A3-2F1E4B398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A0088-C31E-0542-B11D-2774CCBDDAF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AC2A75-4EB6-DB43-8461-4DD3766AB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3B9470-2588-394E-BF2D-EB63E15F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A451D-EE36-744E-B12C-F16D62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10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F054DD-E034-0141-A480-86665F924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CF641-CA05-F140-90AB-389F4BB10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B6A35-B6FE-BB40-B3A2-9E90B783B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A0088-C31E-0542-B11D-2774CCBDDAF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2D7CA-8D3D-704B-BCEC-BAF3F60EC2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B244D-3565-4A4D-AB59-A5120160D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A451D-EE36-744E-B12C-F16D62FA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19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11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11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11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9D22F-1483-2D4B-8216-A3F36D7B9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9" y="1438834"/>
            <a:ext cx="9202610" cy="320661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7BB6C1B-EF77-AA44-A264-8F12B63004EC}"/>
              </a:ext>
            </a:extLst>
          </p:cNvPr>
          <p:cNvSpPr/>
          <p:nvPr/>
        </p:nvSpPr>
        <p:spPr>
          <a:xfrm>
            <a:off x="7530353" y="1687209"/>
            <a:ext cx="2144805" cy="524832"/>
          </a:xfrm>
          <a:prstGeom prst="wedgeRoundRectCallout">
            <a:avLst>
              <a:gd name="adj1" fmla="val -9004"/>
              <a:gd name="adj2" fmla="val 83770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Search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content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in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this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table.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All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columns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expect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1st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column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are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searchable.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40FCE90-DB76-0048-8D20-E9A4A0563767}"/>
              </a:ext>
            </a:extLst>
          </p:cNvPr>
          <p:cNvSpPr/>
          <p:nvPr/>
        </p:nvSpPr>
        <p:spPr>
          <a:xfrm>
            <a:off x="5772354" y="2135047"/>
            <a:ext cx="1346200" cy="457200"/>
          </a:xfrm>
          <a:prstGeom prst="wedgeRoundRectCallout">
            <a:avLst>
              <a:gd name="adj1" fmla="val -5932"/>
              <a:gd name="adj2" fmla="val 76796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Click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triangles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to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rank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column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07374555-21FD-5746-AA22-B52393EDCF20}"/>
              </a:ext>
            </a:extLst>
          </p:cNvPr>
          <p:cNvSpPr/>
          <p:nvPr/>
        </p:nvSpPr>
        <p:spPr>
          <a:xfrm>
            <a:off x="8415039" y="4565929"/>
            <a:ext cx="1346200" cy="302493"/>
          </a:xfrm>
          <a:prstGeom prst="wedgeRoundRectCallout">
            <a:avLst>
              <a:gd name="adj1" fmla="val -9928"/>
              <a:gd name="adj2" fmla="val -10052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Navigation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bar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51E7F1C-D97F-E14E-A123-847D7F5F9D56}"/>
              </a:ext>
            </a:extLst>
          </p:cNvPr>
          <p:cNvSpPr/>
          <p:nvPr/>
        </p:nvSpPr>
        <p:spPr>
          <a:xfrm>
            <a:off x="852224" y="4796699"/>
            <a:ext cx="1346200" cy="404494"/>
          </a:xfrm>
          <a:prstGeom prst="wedgeRoundRectCallout">
            <a:avLst>
              <a:gd name="adj1" fmla="val -15421"/>
              <a:gd name="adj2" fmla="val -83673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Delete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the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selected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jobs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087B5D1-5F49-F242-BE9A-F5DB6728B12D}"/>
              </a:ext>
            </a:extLst>
          </p:cNvPr>
          <p:cNvSpPr/>
          <p:nvPr/>
        </p:nvSpPr>
        <p:spPr>
          <a:xfrm>
            <a:off x="2199001" y="2209403"/>
            <a:ext cx="1346200" cy="457200"/>
          </a:xfrm>
          <a:prstGeom prst="wedgeRoundRectCallout">
            <a:avLst>
              <a:gd name="adj1" fmla="val -62369"/>
              <a:gd name="adj2" fmla="val 1503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Set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number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of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entries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per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page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B21211B-8D38-0646-909F-057182C152F4}"/>
              </a:ext>
            </a:extLst>
          </p:cNvPr>
          <p:cNvSpPr/>
          <p:nvPr/>
        </p:nvSpPr>
        <p:spPr>
          <a:xfrm>
            <a:off x="9761239" y="2666603"/>
            <a:ext cx="1229659" cy="517712"/>
          </a:xfrm>
          <a:prstGeom prst="wedgeRoundRectCallout">
            <a:avLst>
              <a:gd name="adj1" fmla="val -52906"/>
              <a:gd name="adj2" fmla="val 115450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Retrieve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corresponding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results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5408D4-B943-E04B-94B8-E4CEA219B532}"/>
              </a:ext>
            </a:extLst>
          </p:cNvPr>
          <p:cNvSpPr/>
          <p:nvPr/>
        </p:nvSpPr>
        <p:spPr>
          <a:xfrm>
            <a:off x="10878671" y="2796988"/>
            <a:ext cx="248770" cy="245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61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120"/>
            <a:ext cx="2743200" cy="27432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213" y="170120"/>
            <a:ext cx="2743200" cy="27432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" t="6605" r="7096" b="5542"/>
          <a:stretch/>
        </p:blipFill>
        <p:spPr>
          <a:xfrm>
            <a:off x="6068651" y="170120"/>
            <a:ext cx="2743200" cy="27432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9" b="99412" l="2098" r="97786">
                        <a14:foregroundMark x1="32751" y1="28118" x2="32751" y2="28118"/>
                        <a14:foregroundMark x1="43823" y1="29412" x2="50466" y2="40588"/>
                        <a14:foregroundMark x1="59441" y1="24353" x2="12821" y2="377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0" t="3206" r="2959" b="1551"/>
          <a:stretch/>
        </p:blipFill>
        <p:spPr>
          <a:xfrm>
            <a:off x="9144089" y="170120"/>
            <a:ext cx="2743200" cy="2743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508" y="2913320"/>
            <a:ext cx="4215809" cy="420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89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283C16B-AE8A-8E4F-884E-59096933C5D0}"/>
              </a:ext>
            </a:extLst>
          </p:cNvPr>
          <p:cNvCxnSpPr/>
          <p:nvPr/>
        </p:nvCxnSpPr>
        <p:spPr>
          <a:xfrm>
            <a:off x="3270662" y="3632534"/>
            <a:ext cx="4453247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7">
            <a:extLst>
              <a:ext uri="{FF2B5EF4-FFF2-40B4-BE49-F238E27FC236}">
                <a16:creationId xmlns:a16="http://schemas.microsoft.com/office/drawing/2014/main" id="{13E693BA-6720-8340-BF0F-B2A20E26A8EB}"/>
              </a:ext>
            </a:extLst>
          </p:cNvPr>
          <p:cNvSpPr/>
          <p:nvPr/>
        </p:nvSpPr>
        <p:spPr>
          <a:xfrm>
            <a:off x="5178261" y="2216474"/>
            <a:ext cx="1661885" cy="1485910"/>
          </a:xfrm>
          <a:custGeom>
            <a:avLst/>
            <a:gdLst>
              <a:gd name="connsiteX0" fmla="*/ 0 w 1549400"/>
              <a:gd name="connsiteY0" fmla="*/ 1466860 h 1485910"/>
              <a:gd name="connsiteX1" fmla="*/ 393700 w 1549400"/>
              <a:gd name="connsiteY1" fmla="*/ 10 h 1485910"/>
              <a:gd name="connsiteX2" fmla="*/ 1549400 w 1549400"/>
              <a:gd name="connsiteY2" fmla="*/ 1485910 h 1485910"/>
              <a:gd name="connsiteX3" fmla="*/ 1549400 w 1549400"/>
              <a:gd name="connsiteY3" fmla="*/ 1485910 h 1485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9400" h="1485910">
                <a:moveTo>
                  <a:pt x="0" y="1466860"/>
                </a:moveTo>
                <a:cubicBezTo>
                  <a:pt x="67733" y="731847"/>
                  <a:pt x="135467" y="-3165"/>
                  <a:pt x="393700" y="10"/>
                </a:cubicBezTo>
                <a:cubicBezTo>
                  <a:pt x="651933" y="3185"/>
                  <a:pt x="1549400" y="1485910"/>
                  <a:pt x="1549400" y="1485910"/>
                </a:cubicBezTo>
                <a:lnTo>
                  <a:pt x="1549400" y="1485910"/>
                </a:lnTo>
              </a:path>
            </a:pathLst>
          </a:cu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190D94F-387A-0F4A-8B28-6281824A654C}"/>
              </a:ext>
            </a:extLst>
          </p:cNvPr>
          <p:cNvSpPr/>
          <p:nvPr/>
        </p:nvSpPr>
        <p:spPr>
          <a:xfrm flipH="1">
            <a:off x="3996870" y="2216474"/>
            <a:ext cx="1549400" cy="1485910"/>
          </a:xfrm>
          <a:custGeom>
            <a:avLst/>
            <a:gdLst>
              <a:gd name="connsiteX0" fmla="*/ 0 w 1549400"/>
              <a:gd name="connsiteY0" fmla="*/ 1466860 h 1485910"/>
              <a:gd name="connsiteX1" fmla="*/ 393700 w 1549400"/>
              <a:gd name="connsiteY1" fmla="*/ 10 h 1485910"/>
              <a:gd name="connsiteX2" fmla="*/ 1549400 w 1549400"/>
              <a:gd name="connsiteY2" fmla="*/ 1485910 h 1485910"/>
              <a:gd name="connsiteX3" fmla="*/ 1549400 w 1549400"/>
              <a:gd name="connsiteY3" fmla="*/ 1485910 h 1485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9400" h="1485910">
                <a:moveTo>
                  <a:pt x="0" y="1466860"/>
                </a:moveTo>
                <a:cubicBezTo>
                  <a:pt x="67733" y="731847"/>
                  <a:pt x="135467" y="-3165"/>
                  <a:pt x="393700" y="10"/>
                </a:cubicBezTo>
                <a:cubicBezTo>
                  <a:pt x="651933" y="3185"/>
                  <a:pt x="1549400" y="1485910"/>
                  <a:pt x="1549400" y="1485910"/>
                </a:cubicBezTo>
                <a:lnTo>
                  <a:pt x="1549400" y="1485910"/>
                </a:lnTo>
              </a:path>
            </a:pathLst>
          </a:cu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8147F24-CFCE-F849-A952-D43527BBC301}"/>
              </a:ext>
            </a:extLst>
          </p:cNvPr>
          <p:cNvSpPr/>
          <p:nvPr/>
        </p:nvSpPr>
        <p:spPr>
          <a:xfrm>
            <a:off x="3810000" y="1524334"/>
            <a:ext cx="3238500" cy="2108200"/>
          </a:xfrm>
          <a:custGeom>
            <a:avLst/>
            <a:gdLst>
              <a:gd name="connsiteX0" fmla="*/ 0 w 4013200"/>
              <a:gd name="connsiteY0" fmla="*/ 2101850 h 2108200"/>
              <a:gd name="connsiteX1" fmla="*/ 1943100 w 4013200"/>
              <a:gd name="connsiteY1" fmla="*/ 0 h 2108200"/>
              <a:gd name="connsiteX2" fmla="*/ 4013200 w 4013200"/>
              <a:gd name="connsiteY2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13200" h="2108200">
                <a:moveTo>
                  <a:pt x="0" y="2101850"/>
                </a:moveTo>
                <a:cubicBezTo>
                  <a:pt x="637116" y="1050396"/>
                  <a:pt x="1274233" y="-1058"/>
                  <a:pt x="1943100" y="0"/>
                </a:cubicBezTo>
                <a:cubicBezTo>
                  <a:pt x="2611967" y="1058"/>
                  <a:pt x="3693583" y="1762125"/>
                  <a:pt x="4013200" y="2108200"/>
                </a:cubicBezTo>
              </a:path>
            </a:pathLst>
          </a:cu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54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EEDB95-96E6-E54C-B33E-07A56422E2C4}"/>
              </a:ext>
            </a:extLst>
          </p:cNvPr>
          <p:cNvSpPr>
            <a:spLocks noChangeAspect="1"/>
          </p:cNvSpPr>
          <p:nvPr/>
        </p:nvSpPr>
        <p:spPr>
          <a:xfrm>
            <a:off x="4178300" y="2171699"/>
            <a:ext cx="3359150" cy="20826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0D13E0-DD9E-7140-B754-FF484E52193A}"/>
              </a:ext>
            </a:extLst>
          </p:cNvPr>
          <p:cNvCxnSpPr>
            <a:cxnSpLocks/>
          </p:cNvCxnSpPr>
          <p:nvPr/>
        </p:nvCxnSpPr>
        <p:spPr>
          <a:xfrm>
            <a:off x="4178300" y="2171699"/>
            <a:ext cx="3359150" cy="20826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7DA7CC00-648D-CE49-8366-C5ED7FB7B994}"/>
              </a:ext>
            </a:extLst>
          </p:cNvPr>
          <p:cNvSpPr/>
          <p:nvPr/>
        </p:nvSpPr>
        <p:spPr>
          <a:xfrm flipH="1" flipV="1">
            <a:off x="4178300" y="2171699"/>
            <a:ext cx="3359150" cy="2081062"/>
          </a:xfrm>
          <a:custGeom>
            <a:avLst/>
            <a:gdLst>
              <a:gd name="connsiteX0" fmla="*/ 0 w 3313090"/>
              <a:gd name="connsiteY0" fmla="*/ 0 h 2038082"/>
              <a:gd name="connsiteX1" fmla="*/ 2698124 w 3313090"/>
              <a:gd name="connsiteY1" fmla="*/ 396025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395470 w 3313090"/>
              <a:gd name="connsiteY1" fmla="*/ 355033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077913 w 3313090"/>
              <a:gd name="connsiteY1" fmla="*/ 418098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344661 w 3313090"/>
              <a:gd name="connsiteY1" fmla="*/ 430711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39929 w 3313090"/>
              <a:gd name="connsiteY1" fmla="*/ 468550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39929 w 3313090"/>
              <a:gd name="connsiteY1" fmla="*/ 468550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04998 w 3313090"/>
              <a:gd name="connsiteY1" fmla="*/ 418098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43105 w 3313090"/>
              <a:gd name="connsiteY1" fmla="*/ 588372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43105 w 3313090"/>
              <a:gd name="connsiteY1" fmla="*/ 588372 h 2038082"/>
              <a:gd name="connsiteX2" fmla="*/ 3313090 w 3313090"/>
              <a:gd name="connsiteY2" fmla="*/ 2038082 h 203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3090" h="2038082">
                <a:moveTo>
                  <a:pt x="0" y="0"/>
                </a:moveTo>
                <a:cubicBezTo>
                  <a:pt x="1072971" y="28172"/>
                  <a:pt x="1948085" y="258153"/>
                  <a:pt x="2443105" y="588372"/>
                </a:cubicBezTo>
                <a:cubicBezTo>
                  <a:pt x="2938125" y="918591"/>
                  <a:pt x="3286796" y="1774065"/>
                  <a:pt x="3313090" y="2038082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588DDEC-A3D9-CF45-9BBE-F16F86193C1F}"/>
              </a:ext>
            </a:extLst>
          </p:cNvPr>
          <p:cNvSpPr/>
          <p:nvPr/>
        </p:nvSpPr>
        <p:spPr>
          <a:xfrm>
            <a:off x="4178300" y="2170087"/>
            <a:ext cx="3359150" cy="2082673"/>
          </a:xfrm>
          <a:custGeom>
            <a:avLst/>
            <a:gdLst>
              <a:gd name="connsiteX0" fmla="*/ 0 w 3313090"/>
              <a:gd name="connsiteY0" fmla="*/ 0 h 2038082"/>
              <a:gd name="connsiteX1" fmla="*/ 2698124 w 3313090"/>
              <a:gd name="connsiteY1" fmla="*/ 396025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395470 w 3313090"/>
              <a:gd name="connsiteY1" fmla="*/ 355033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077913 w 3313090"/>
              <a:gd name="connsiteY1" fmla="*/ 418098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344661 w 3313090"/>
              <a:gd name="connsiteY1" fmla="*/ 430711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39929 w 3313090"/>
              <a:gd name="connsiteY1" fmla="*/ 468550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39929 w 3313090"/>
              <a:gd name="connsiteY1" fmla="*/ 468550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04998 w 3313090"/>
              <a:gd name="connsiteY1" fmla="*/ 418098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43105 w 3313090"/>
              <a:gd name="connsiteY1" fmla="*/ 588372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43105 w 3313090"/>
              <a:gd name="connsiteY1" fmla="*/ 588372 h 2038082"/>
              <a:gd name="connsiteX2" fmla="*/ 3313090 w 3313090"/>
              <a:gd name="connsiteY2" fmla="*/ 2038082 h 203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3090" h="2038082">
                <a:moveTo>
                  <a:pt x="0" y="0"/>
                </a:moveTo>
                <a:cubicBezTo>
                  <a:pt x="1072971" y="28172"/>
                  <a:pt x="1948085" y="258153"/>
                  <a:pt x="2443105" y="588372"/>
                </a:cubicBezTo>
                <a:cubicBezTo>
                  <a:pt x="2938125" y="918591"/>
                  <a:pt x="3286796" y="1774065"/>
                  <a:pt x="3313090" y="2038082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22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0FF239-EC85-724E-83C7-8CA4BF780697}"/>
              </a:ext>
            </a:extLst>
          </p:cNvPr>
          <p:cNvSpPr>
            <a:spLocks noChangeAspect="1"/>
          </p:cNvSpPr>
          <p:nvPr/>
        </p:nvSpPr>
        <p:spPr>
          <a:xfrm>
            <a:off x="4178300" y="2171699"/>
            <a:ext cx="3359150" cy="20826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C1AE6F-DC6E-0F47-91F1-70B1E7E4A8FF}"/>
              </a:ext>
            </a:extLst>
          </p:cNvPr>
          <p:cNvCxnSpPr>
            <a:cxnSpLocks/>
          </p:cNvCxnSpPr>
          <p:nvPr/>
        </p:nvCxnSpPr>
        <p:spPr>
          <a:xfrm>
            <a:off x="4178300" y="2171699"/>
            <a:ext cx="3359150" cy="20826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565E17C2-5CA7-4246-AAA5-4717C2216736}"/>
              </a:ext>
            </a:extLst>
          </p:cNvPr>
          <p:cNvSpPr/>
          <p:nvPr/>
        </p:nvSpPr>
        <p:spPr>
          <a:xfrm flipH="1" flipV="1">
            <a:off x="4178300" y="2171699"/>
            <a:ext cx="3359150" cy="2081062"/>
          </a:xfrm>
          <a:custGeom>
            <a:avLst/>
            <a:gdLst>
              <a:gd name="connsiteX0" fmla="*/ 0 w 3313090"/>
              <a:gd name="connsiteY0" fmla="*/ 0 h 2038082"/>
              <a:gd name="connsiteX1" fmla="*/ 2698124 w 3313090"/>
              <a:gd name="connsiteY1" fmla="*/ 396025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395470 w 3313090"/>
              <a:gd name="connsiteY1" fmla="*/ 355033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077913 w 3313090"/>
              <a:gd name="connsiteY1" fmla="*/ 418098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344661 w 3313090"/>
              <a:gd name="connsiteY1" fmla="*/ 430711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39929 w 3313090"/>
              <a:gd name="connsiteY1" fmla="*/ 468550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39929 w 3313090"/>
              <a:gd name="connsiteY1" fmla="*/ 468550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04998 w 3313090"/>
              <a:gd name="connsiteY1" fmla="*/ 418098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43105 w 3313090"/>
              <a:gd name="connsiteY1" fmla="*/ 588372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43105 w 3313090"/>
              <a:gd name="connsiteY1" fmla="*/ 588372 h 2038082"/>
              <a:gd name="connsiteX2" fmla="*/ 3313090 w 3313090"/>
              <a:gd name="connsiteY2" fmla="*/ 2038082 h 203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3090" h="2038082">
                <a:moveTo>
                  <a:pt x="0" y="0"/>
                </a:moveTo>
                <a:cubicBezTo>
                  <a:pt x="1072971" y="28172"/>
                  <a:pt x="1948085" y="258153"/>
                  <a:pt x="2443105" y="588372"/>
                </a:cubicBezTo>
                <a:cubicBezTo>
                  <a:pt x="2938125" y="918591"/>
                  <a:pt x="3286796" y="1774065"/>
                  <a:pt x="3313090" y="2038082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7B38F29-4B84-B141-A683-D036FB5FCDB7}"/>
              </a:ext>
            </a:extLst>
          </p:cNvPr>
          <p:cNvSpPr/>
          <p:nvPr/>
        </p:nvSpPr>
        <p:spPr>
          <a:xfrm>
            <a:off x="4178300" y="2170087"/>
            <a:ext cx="3359150" cy="2082673"/>
          </a:xfrm>
          <a:custGeom>
            <a:avLst/>
            <a:gdLst>
              <a:gd name="connsiteX0" fmla="*/ 0 w 3313090"/>
              <a:gd name="connsiteY0" fmla="*/ 0 h 2038082"/>
              <a:gd name="connsiteX1" fmla="*/ 2698124 w 3313090"/>
              <a:gd name="connsiteY1" fmla="*/ 396025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395470 w 3313090"/>
              <a:gd name="connsiteY1" fmla="*/ 355033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077913 w 3313090"/>
              <a:gd name="connsiteY1" fmla="*/ 418098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344661 w 3313090"/>
              <a:gd name="connsiteY1" fmla="*/ 430711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39929 w 3313090"/>
              <a:gd name="connsiteY1" fmla="*/ 468550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39929 w 3313090"/>
              <a:gd name="connsiteY1" fmla="*/ 468550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04998 w 3313090"/>
              <a:gd name="connsiteY1" fmla="*/ 418098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43105 w 3313090"/>
              <a:gd name="connsiteY1" fmla="*/ 588372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43105 w 3313090"/>
              <a:gd name="connsiteY1" fmla="*/ 588372 h 2038082"/>
              <a:gd name="connsiteX2" fmla="*/ 3313090 w 3313090"/>
              <a:gd name="connsiteY2" fmla="*/ 2038082 h 203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3090" h="2038082">
                <a:moveTo>
                  <a:pt x="0" y="0"/>
                </a:moveTo>
                <a:cubicBezTo>
                  <a:pt x="1072971" y="28172"/>
                  <a:pt x="1948085" y="258153"/>
                  <a:pt x="2443105" y="588372"/>
                </a:cubicBezTo>
                <a:cubicBezTo>
                  <a:pt x="2938125" y="918591"/>
                  <a:pt x="3286796" y="1774065"/>
                  <a:pt x="3313090" y="2038082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12795A98-798D-3342-AD30-BA2BA2E10F65}"/>
              </a:ext>
            </a:extLst>
          </p:cNvPr>
          <p:cNvSpPr>
            <a:spLocks noChangeAspect="1"/>
          </p:cNvSpPr>
          <p:nvPr/>
        </p:nvSpPr>
        <p:spPr>
          <a:xfrm>
            <a:off x="4048942" y="2037983"/>
            <a:ext cx="914400" cy="914400"/>
          </a:xfrm>
          <a:prstGeom prst="halfFrame">
            <a:avLst>
              <a:gd name="adj1" fmla="val 6228"/>
              <a:gd name="adj2" fmla="val 65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5CFE6F4C-FFC9-764D-BE6B-0453FCAA394A}"/>
              </a:ext>
            </a:extLst>
          </p:cNvPr>
          <p:cNvSpPr>
            <a:spLocks noChangeAspect="1"/>
          </p:cNvSpPr>
          <p:nvPr/>
        </p:nvSpPr>
        <p:spPr>
          <a:xfrm rot="10800000">
            <a:off x="6763164" y="3469681"/>
            <a:ext cx="914400" cy="914400"/>
          </a:xfrm>
          <a:prstGeom prst="halfFrame">
            <a:avLst>
              <a:gd name="adj1" fmla="val 6228"/>
              <a:gd name="adj2" fmla="val 65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alf Frame 10">
            <a:extLst>
              <a:ext uri="{FF2B5EF4-FFF2-40B4-BE49-F238E27FC236}">
                <a16:creationId xmlns:a16="http://schemas.microsoft.com/office/drawing/2014/main" id="{371230F5-277B-D944-B7A3-F9F5A776BD3E}"/>
              </a:ext>
            </a:extLst>
          </p:cNvPr>
          <p:cNvSpPr>
            <a:spLocks noChangeAspect="1"/>
          </p:cNvSpPr>
          <p:nvPr/>
        </p:nvSpPr>
        <p:spPr>
          <a:xfrm rot="16200000">
            <a:off x="4048942" y="3469682"/>
            <a:ext cx="914400" cy="914400"/>
          </a:xfrm>
          <a:prstGeom prst="halfFrame">
            <a:avLst>
              <a:gd name="adj1" fmla="val 6228"/>
              <a:gd name="adj2" fmla="val 65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Half Frame 11">
            <a:extLst>
              <a:ext uri="{FF2B5EF4-FFF2-40B4-BE49-F238E27FC236}">
                <a16:creationId xmlns:a16="http://schemas.microsoft.com/office/drawing/2014/main" id="{18F8B3B5-BA75-7449-BA6D-2D6685A0DD53}"/>
              </a:ext>
            </a:extLst>
          </p:cNvPr>
          <p:cNvSpPr>
            <a:spLocks noChangeAspect="1"/>
          </p:cNvSpPr>
          <p:nvPr/>
        </p:nvSpPr>
        <p:spPr>
          <a:xfrm rot="5400000">
            <a:off x="6763164" y="2037983"/>
            <a:ext cx="914400" cy="914400"/>
          </a:xfrm>
          <a:prstGeom prst="halfFrame">
            <a:avLst>
              <a:gd name="adj1" fmla="val 6228"/>
              <a:gd name="adj2" fmla="val 65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78BFB1-F74E-E842-9AD2-F7B29429081D}"/>
              </a:ext>
            </a:extLst>
          </p:cNvPr>
          <p:cNvCxnSpPr>
            <a:cxnSpLocks/>
          </p:cNvCxnSpPr>
          <p:nvPr/>
        </p:nvCxnSpPr>
        <p:spPr>
          <a:xfrm flipH="1">
            <a:off x="4178300" y="2168476"/>
            <a:ext cx="3359150" cy="2084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ross 16">
            <a:extLst>
              <a:ext uri="{FF2B5EF4-FFF2-40B4-BE49-F238E27FC236}">
                <a16:creationId xmlns:a16="http://schemas.microsoft.com/office/drawing/2014/main" id="{628CCFDD-B9C2-4E43-9868-0D7A677499BB}"/>
              </a:ext>
            </a:extLst>
          </p:cNvPr>
          <p:cNvSpPr>
            <a:spLocks noChangeAspect="1"/>
          </p:cNvSpPr>
          <p:nvPr/>
        </p:nvSpPr>
        <p:spPr>
          <a:xfrm>
            <a:off x="5791920" y="3144663"/>
            <a:ext cx="131910" cy="131910"/>
          </a:xfrm>
          <a:prstGeom prst="plus">
            <a:avLst>
              <a:gd name="adj" fmla="val 4159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99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C1AE6F-DC6E-0F47-91F1-70B1E7E4A8FF}"/>
              </a:ext>
            </a:extLst>
          </p:cNvPr>
          <p:cNvCxnSpPr>
            <a:cxnSpLocks/>
          </p:cNvCxnSpPr>
          <p:nvPr/>
        </p:nvCxnSpPr>
        <p:spPr>
          <a:xfrm>
            <a:off x="4178300" y="2171699"/>
            <a:ext cx="3359150" cy="2082673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565E17C2-5CA7-4246-AAA5-4717C2216736}"/>
              </a:ext>
            </a:extLst>
          </p:cNvPr>
          <p:cNvSpPr/>
          <p:nvPr/>
        </p:nvSpPr>
        <p:spPr>
          <a:xfrm flipH="1" flipV="1">
            <a:off x="4178300" y="2171699"/>
            <a:ext cx="3359150" cy="2081062"/>
          </a:xfrm>
          <a:custGeom>
            <a:avLst/>
            <a:gdLst>
              <a:gd name="connsiteX0" fmla="*/ 0 w 3313090"/>
              <a:gd name="connsiteY0" fmla="*/ 0 h 2038082"/>
              <a:gd name="connsiteX1" fmla="*/ 2698124 w 3313090"/>
              <a:gd name="connsiteY1" fmla="*/ 396025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395470 w 3313090"/>
              <a:gd name="connsiteY1" fmla="*/ 355033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077913 w 3313090"/>
              <a:gd name="connsiteY1" fmla="*/ 418098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344661 w 3313090"/>
              <a:gd name="connsiteY1" fmla="*/ 430711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39929 w 3313090"/>
              <a:gd name="connsiteY1" fmla="*/ 468550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39929 w 3313090"/>
              <a:gd name="connsiteY1" fmla="*/ 468550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04998 w 3313090"/>
              <a:gd name="connsiteY1" fmla="*/ 418098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43105 w 3313090"/>
              <a:gd name="connsiteY1" fmla="*/ 588372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43105 w 3313090"/>
              <a:gd name="connsiteY1" fmla="*/ 588372 h 2038082"/>
              <a:gd name="connsiteX2" fmla="*/ 3313090 w 3313090"/>
              <a:gd name="connsiteY2" fmla="*/ 2038082 h 203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3090" h="2038082">
                <a:moveTo>
                  <a:pt x="0" y="0"/>
                </a:moveTo>
                <a:cubicBezTo>
                  <a:pt x="1072971" y="28172"/>
                  <a:pt x="1948085" y="258153"/>
                  <a:pt x="2443105" y="588372"/>
                </a:cubicBezTo>
                <a:cubicBezTo>
                  <a:pt x="2938125" y="918591"/>
                  <a:pt x="3286796" y="1774065"/>
                  <a:pt x="3313090" y="2038082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7B38F29-4B84-B141-A683-D036FB5FCDB7}"/>
              </a:ext>
            </a:extLst>
          </p:cNvPr>
          <p:cNvSpPr/>
          <p:nvPr/>
        </p:nvSpPr>
        <p:spPr>
          <a:xfrm>
            <a:off x="4178300" y="2170087"/>
            <a:ext cx="3359150" cy="2082673"/>
          </a:xfrm>
          <a:custGeom>
            <a:avLst/>
            <a:gdLst>
              <a:gd name="connsiteX0" fmla="*/ 0 w 3313090"/>
              <a:gd name="connsiteY0" fmla="*/ 0 h 2038082"/>
              <a:gd name="connsiteX1" fmla="*/ 2698124 w 3313090"/>
              <a:gd name="connsiteY1" fmla="*/ 396025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395470 w 3313090"/>
              <a:gd name="connsiteY1" fmla="*/ 355033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077913 w 3313090"/>
              <a:gd name="connsiteY1" fmla="*/ 418098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344661 w 3313090"/>
              <a:gd name="connsiteY1" fmla="*/ 430711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39929 w 3313090"/>
              <a:gd name="connsiteY1" fmla="*/ 468550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39929 w 3313090"/>
              <a:gd name="connsiteY1" fmla="*/ 468550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04998 w 3313090"/>
              <a:gd name="connsiteY1" fmla="*/ 418098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43105 w 3313090"/>
              <a:gd name="connsiteY1" fmla="*/ 588372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43105 w 3313090"/>
              <a:gd name="connsiteY1" fmla="*/ 588372 h 2038082"/>
              <a:gd name="connsiteX2" fmla="*/ 3313090 w 3313090"/>
              <a:gd name="connsiteY2" fmla="*/ 2038082 h 203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3090" h="2038082">
                <a:moveTo>
                  <a:pt x="0" y="0"/>
                </a:moveTo>
                <a:cubicBezTo>
                  <a:pt x="1072971" y="28172"/>
                  <a:pt x="1948085" y="258153"/>
                  <a:pt x="2443105" y="588372"/>
                </a:cubicBezTo>
                <a:cubicBezTo>
                  <a:pt x="2938125" y="918591"/>
                  <a:pt x="3286796" y="1774065"/>
                  <a:pt x="3313090" y="2038082"/>
                </a:cubicBez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12795A98-798D-3342-AD30-BA2BA2E10F65}"/>
              </a:ext>
            </a:extLst>
          </p:cNvPr>
          <p:cNvSpPr>
            <a:spLocks noChangeAspect="1"/>
          </p:cNvSpPr>
          <p:nvPr/>
        </p:nvSpPr>
        <p:spPr>
          <a:xfrm>
            <a:off x="4048942" y="2037983"/>
            <a:ext cx="731520" cy="731520"/>
          </a:xfrm>
          <a:prstGeom prst="halfFrame">
            <a:avLst>
              <a:gd name="adj1" fmla="val 6228"/>
              <a:gd name="adj2" fmla="val 65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5CFE6F4C-FFC9-764D-BE6B-0453FCAA394A}"/>
              </a:ext>
            </a:extLst>
          </p:cNvPr>
          <p:cNvSpPr>
            <a:spLocks noChangeAspect="1"/>
          </p:cNvSpPr>
          <p:nvPr/>
        </p:nvSpPr>
        <p:spPr>
          <a:xfrm rot="10800000">
            <a:off x="6946044" y="3652561"/>
            <a:ext cx="731520" cy="731520"/>
          </a:xfrm>
          <a:prstGeom prst="halfFrame">
            <a:avLst>
              <a:gd name="adj1" fmla="val 6228"/>
              <a:gd name="adj2" fmla="val 65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alf Frame 10">
            <a:extLst>
              <a:ext uri="{FF2B5EF4-FFF2-40B4-BE49-F238E27FC236}">
                <a16:creationId xmlns:a16="http://schemas.microsoft.com/office/drawing/2014/main" id="{371230F5-277B-D944-B7A3-F9F5A776BD3E}"/>
              </a:ext>
            </a:extLst>
          </p:cNvPr>
          <p:cNvSpPr>
            <a:spLocks noChangeAspect="1"/>
          </p:cNvSpPr>
          <p:nvPr/>
        </p:nvSpPr>
        <p:spPr>
          <a:xfrm rot="16200000">
            <a:off x="4048942" y="3652562"/>
            <a:ext cx="731520" cy="731520"/>
          </a:xfrm>
          <a:prstGeom prst="halfFrame">
            <a:avLst>
              <a:gd name="adj1" fmla="val 6228"/>
              <a:gd name="adj2" fmla="val 65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Half Frame 11">
            <a:extLst>
              <a:ext uri="{FF2B5EF4-FFF2-40B4-BE49-F238E27FC236}">
                <a16:creationId xmlns:a16="http://schemas.microsoft.com/office/drawing/2014/main" id="{18F8B3B5-BA75-7449-BA6D-2D6685A0DD53}"/>
              </a:ext>
            </a:extLst>
          </p:cNvPr>
          <p:cNvSpPr>
            <a:spLocks noChangeAspect="1"/>
          </p:cNvSpPr>
          <p:nvPr/>
        </p:nvSpPr>
        <p:spPr>
          <a:xfrm rot="5400000">
            <a:off x="6946044" y="2037983"/>
            <a:ext cx="731520" cy="731520"/>
          </a:xfrm>
          <a:prstGeom prst="halfFrame">
            <a:avLst>
              <a:gd name="adj1" fmla="val 6228"/>
              <a:gd name="adj2" fmla="val 65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628CCFDD-B9C2-4E43-9868-0D7A677499BB}"/>
              </a:ext>
            </a:extLst>
          </p:cNvPr>
          <p:cNvSpPr>
            <a:spLocks noChangeAspect="1"/>
          </p:cNvSpPr>
          <p:nvPr/>
        </p:nvSpPr>
        <p:spPr>
          <a:xfrm>
            <a:off x="5791920" y="3144663"/>
            <a:ext cx="131910" cy="131910"/>
          </a:xfrm>
          <a:prstGeom prst="plus">
            <a:avLst>
              <a:gd name="adj" fmla="val 4159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55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Half Frame 18">
            <a:extLst>
              <a:ext uri="{FF2B5EF4-FFF2-40B4-BE49-F238E27FC236}">
                <a16:creationId xmlns:a16="http://schemas.microsoft.com/office/drawing/2014/main" id="{EBC92BC3-BA53-704B-90B9-CE19869A9D60}"/>
              </a:ext>
            </a:extLst>
          </p:cNvPr>
          <p:cNvSpPr>
            <a:spLocks noChangeAspect="1"/>
          </p:cNvSpPr>
          <p:nvPr/>
        </p:nvSpPr>
        <p:spPr>
          <a:xfrm rot="5400000">
            <a:off x="3327880" y="1810813"/>
            <a:ext cx="731520" cy="731520"/>
          </a:xfrm>
          <a:prstGeom prst="halfFrame">
            <a:avLst>
              <a:gd name="adj1" fmla="val 8869"/>
              <a:gd name="adj2" fmla="val 87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C1AE6F-DC6E-0F47-91F1-70B1E7E4A8FF}"/>
              </a:ext>
            </a:extLst>
          </p:cNvPr>
          <p:cNvCxnSpPr>
            <a:cxnSpLocks/>
          </p:cNvCxnSpPr>
          <p:nvPr/>
        </p:nvCxnSpPr>
        <p:spPr>
          <a:xfrm>
            <a:off x="363338" y="2050786"/>
            <a:ext cx="3359150" cy="2082673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565E17C2-5CA7-4246-AAA5-4717C2216736}"/>
              </a:ext>
            </a:extLst>
          </p:cNvPr>
          <p:cNvSpPr/>
          <p:nvPr/>
        </p:nvSpPr>
        <p:spPr>
          <a:xfrm flipH="1" flipV="1">
            <a:off x="363338" y="2050786"/>
            <a:ext cx="3359150" cy="2081062"/>
          </a:xfrm>
          <a:custGeom>
            <a:avLst/>
            <a:gdLst>
              <a:gd name="connsiteX0" fmla="*/ 0 w 3313090"/>
              <a:gd name="connsiteY0" fmla="*/ 0 h 2038082"/>
              <a:gd name="connsiteX1" fmla="*/ 2698124 w 3313090"/>
              <a:gd name="connsiteY1" fmla="*/ 396025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395470 w 3313090"/>
              <a:gd name="connsiteY1" fmla="*/ 355033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077913 w 3313090"/>
              <a:gd name="connsiteY1" fmla="*/ 418098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344661 w 3313090"/>
              <a:gd name="connsiteY1" fmla="*/ 430711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39929 w 3313090"/>
              <a:gd name="connsiteY1" fmla="*/ 468550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39929 w 3313090"/>
              <a:gd name="connsiteY1" fmla="*/ 468550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04998 w 3313090"/>
              <a:gd name="connsiteY1" fmla="*/ 418098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43105 w 3313090"/>
              <a:gd name="connsiteY1" fmla="*/ 588372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43105 w 3313090"/>
              <a:gd name="connsiteY1" fmla="*/ 588372 h 2038082"/>
              <a:gd name="connsiteX2" fmla="*/ 3313090 w 3313090"/>
              <a:gd name="connsiteY2" fmla="*/ 2038082 h 203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3090" h="2038082">
                <a:moveTo>
                  <a:pt x="0" y="0"/>
                </a:moveTo>
                <a:cubicBezTo>
                  <a:pt x="1072971" y="28172"/>
                  <a:pt x="1948085" y="258153"/>
                  <a:pt x="2443105" y="588372"/>
                </a:cubicBezTo>
                <a:cubicBezTo>
                  <a:pt x="2938125" y="918591"/>
                  <a:pt x="3286796" y="1774065"/>
                  <a:pt x="3313090" y="2038082"/>
                </a:cubicBezTo>
              </a:path>
            </a:pathLst>
          </a:cu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7B38F29-4B84-B141-A683-D036FB5FCDB7}"/>
              </a:ext>
            </a:extLst>
          </p:cNvPr>
          <p:cNvSpPr/>
          <p:nvPr/>
        </p:nvSpPr>
        <p:spPr>
          <a:xfrm>
            <a:off x="363338" y="2049174"/>
            <a:ext cx="3359150" cy="2082673"/>
          </a:xfrm>
          <a:custGeom>
            <a:avLst/>
            <a:gdLst>
              <a:gd name="connsiteX0" fmla="*/ 0 w 3313090"/>
              <a:gd name="connsiteY0" fmla="*/ 0 h 2038082"/>
              <a:gd name="connsiteX1" fmla="*/ 2698124 w 3313090"/>
              <a:gd name="connsiteY1" fmla="*/ 396025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395470 w 3313090"/>
              <a:gd name="connsiteY1" fmla="*/ 355033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077913 w 3313090"/>
              <a:gd name="connsiteY1" fmla="*/ 418098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344661 w 3313090"/>
              <a:gd name="connsiteY1" fmla="*/ 430711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39929 w 3313090"/>
              <a:gd name="connsiteY1" fmla="*/ 468550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39929 w 3313090"/>
              <a:gd name="connsiteY1" fmla="*/ 468550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04998 w 3313090"/>
              <a:gd name="connsiteY1" fmla="*/ 418098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43105 w 3313090"/>
              <a:gd name="connsiteY1" fmla="*/ 588372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43105 w 3313090"/>
              <a:gd name="connsiteY1" fmla="*/ 588372 h 2038082"/>
              <a:gd name="connsiteX2" fmla="*/ 3313090 w 3313090"/>
              <a:gd name="connsiteY2" fmla="*/ 2038082 h 203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3090" h="2038082">
                <a:moveTo>
                  <a:pt x="0" y="0"/>
                </a:moveTo>
                <a:cubicBezTo>
                  <a:pt x="1072971" y="28172"/>
                  <a:pt x="1948085" y="258153"/>
                  <a:pt x="2443105" y="588372"/>
                </a:cubicBezTo>
                <a:cubicBezTo>
                  <a:pt x="2938125" y="918591"/>
                  <a:pt x="3286796" y="1774065"/>
                  <a:pt x="3313090" y="2038082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12795A98-798D-3342-AD30-BA2BA2E10F65}"/>
              </a:ext>
            </a:extLst>
          </p:cNvPr>
          <p:cNvSpPr>
            <a:spLocks noChangeAspect="1"/>
          </p:cNvSpPr>
          <p:nvPr/>
        </p:nvSpPr>
        <p:spPr>
          <a:xfrm>
            <a:off x="31125" y="1810813"/>
            <a:ext cx="731520" cy="731520"/>
          </a:xfrm>
          <a:prstGeom prst="halfFrame">
            <a:avLst>
              <a:gd name="adj1" fmla="val 8869"/>
              <a:gd name="adj2" fmla="val 87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628CCFDD-B9C2-4E43-9868-0D7A677499BB}"/>
              </a:ext>
            </a:extLst>
          </p:cNvPr>
          <p:cNvSpPr>
            <a:spLocks noChangeAspect="1"/>
          </p:cNvSpPr>
          <p:nvPr/>
        </p:nvSpPr>
        <p:spPr>
          <a:xfrm>
            <a:off x="1905753" y="2953350"/>
            <a:ext cx="274320" cy="274320"/>
          </a:xfrm>
          <a:prstGeom prst="plus">
            <a:avLst>
              <a:gd name="adj" fmla="val 4159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alf Frame 15">
            <a:extLst>
              <a:ext uri="{FF2B5EF4-FFF2-40B4-BE49-F238E27FC236}">
                <a16:creationId xmlns:a16="http://schemas.microsoft.com/office/drawing/2014/main" id="{EE1F77C1-651E-2446-BF3E-6FCCE644F4F5}"/>
              </a:ext>
            </a:extLst>
          </p:cNvPr>
          <p:cNvSpPr>
            <a:spLocks noChangeAspect="1"/>
          </p:cNvSpPr>
          <p:nvPr/>
        </p:nvSpPr>
        <p:spPr>
          <a:xfrm rot="10800000">
            <a:off x="3327880" y="3661566"/>
            <a:ext cx="731520" cy="731520"/>
          </a:xfrm>
          <a:prstGeom prst="halfFrame">
            <a:avLst>
              <a:gd name="adj1" fmla="val 8869"/>
              <a:gd name="adj2" fmla="val 87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38D0232F-3ACB-0545-9A55-454876A1739F}"/>
              </a:ext>
            </a:extLst>
          </p:cNvPr>
          <p:cNvSpPr>
            <a:spLocks noChangeAspect="1"/>
          </p:cNvSpPr>
          <p:nvPr/>
        </p:nvSpPr>
        <p:spPr>
          <a:xfrm rot="16200000">
            <a:off x="0" y="3661566"/>
            <a:ext cx="731520" cy="731520"/>
          </a:xfrm>
          <a:prstGeom prst="halfFrame">
            <a:avLst>
              <a:gd name="adj1" fmla="val 8869"/>
              <a:gd name="adj2" fmla="val 87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3AA7D3-CBE9-A245-B7AB-87965579090E}"/>
              </a:ext>
            </a:extLst>
          </p:cNvPr>
          <p:cNvSpPr txBox="1"/>
          <p:nvPr/>
        </p:nvSpPr>
        <p:spPr>
          <a:xfrm>
            <a:off x="4616522" y="1513155"/>
            <a:ext cx="826700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 err="1">
                <a:solidFill>
                  <a:srgbClr val="00B0F0"/>
                </a:solidFill>
                <a:latin typeface="American Typewriter" panose="02090604020004020304" pitchFamily="18" charset="77"/>
                <a:cs typeface="Al Nile" pitchFamily="2" charset="-78"/>
              </a:rPr>
              <a:t>Epi</a:t>
            </a:r>
            <a:r>
              <a:rPr lang="en-US" sz="19900" dirty="0" err="1">
                <a:solidFill>
                  <a:srgbClr val="FF0000"/>
                </a:solidFill>
                <a:latin typeface="American Typewriter" panose="02090604020004020304" pitchFamily="18" charset="77"/>
                <a:cs typeface="Al Nile" pitchFamily="2" charset="-78"/>
              </a:rPr>
              <a:t>ML</a:t>
            </a:r>
            <a:endParaRPr lang="en-US" sz="19900" dirty="0">
              <a:solidFill>
                <a:srgbClr val="FF0000"/>
              </a:solidFill>
              <a:latin typeface="American Typewriter" panose="02090604020004020304" pitchFamily="18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28047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42ABE0-30BC-1548-80C1-355CA62E7C28}"/>
              </a:ext>
            </a:extLst>
          </p:cNvPr>
          <p:cNvGrpSpPr/>
          <p:nvPr/>
        </p:nvGrpSpPr>
        <p:grpSpPr>
          <a:xfrm>
            <a:off x="4070555" y="940658"/>
            <a:ext cx="4059400" cy="2582273"/>
            <a:chOff x="4070555" y="940658"/>
            <a:chExt cx="4059400" cy="2582273"/>
          </a:xfrm>
        </p:grpSpPr>
        <p:sp>
          <p:nvSpPr>
            <p:cNvPr id="19" name="Half Frame 18">
              <a:extLst>
                <a:ext uri="{FF2B5EF4-FFF2-40B4-BE49-F238E27FC236}">
                  <a16:creationId xmlns:a16="http://schemas.microsoft.com/office/drawing/2014/main" id="{EBC92BC3-BA53-704B-90B9-CE19869A9D6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398435" y="940658"/>
              <a:ext cx="731520" cy="731520"/>
            </a:xfrm>
            <a:prstGeom prst="halfFrame">
              <a:avLst>
                <a:gd name="adj1" fmla="val 8869"/>
                <a:gd name="adj2" fmla="val 878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1C1AE6F-DC6E-0F47-91F1-70B1E7E4A8FF}"/>
                </a:ext>
              </a:extLst>
            </p:cNvPr>
            <p:cNvCxnSpPr>
              <a:cxnSpLocks/>
            </p:cNvCxnSpPr>
            <p:nvPr/>
          </p:nvCxnSpPr>
          <p:spPr>
            <a:xfrm>
              <a:off x="4433893" y="1180631"/>
              <a:ext cx="3359150" cy="2082673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65E17C2-5CA7-4246-AAA5-4717C2216736}"/>
                </a:ext>
              </a:extLst>
            </p:cNvPr>
            <p:cNvSpPr/>
            <p:nvPr/>
          </p:nvSpPr>
          <p:spPr>
            <a:xfrm flipH="1" flipV="1">
              <a:off x="4433893" y="1180631"/>
              <a:ext cx="3359150" cy="2081062"/>
            </a:xfrm>
            <a:custGeom>
              <a:avLst/>
              <a:gdLst>
                <a:gd name="connsiteX0" fmla="*/ 0 w 3313090"/>
                <a:gd name="connsiteY0" fmla="*/ 0 h 2038082"/>
                <a:gd name="connsiteX1" fmla="*/ 2698124 w 3313090"/>
                <a:gd name="connsiteY1" fmla="*/ 396025 h 2038082"/>
                <a:gd name="connsiteX2" fmla="*/ 3313090 w 3313090"/>
                <a:gd name="connsiteY2" fmla="*/ 2038082 h 2038082"/>
                <a:gd name="connsiteX0" fmla="*/ 0 w 3313090"/>
                <a:gd name="connsiteY0" fmla="*/ 0 h 2038082"/>
                <a:gd name="connsiteX1" fmla="*/ 2395470 w 3313090"/>
                <a:gd name="connsiteY1" fmla="*/ 355033 h 2038082"/>
                <a:gd name="connsiteX2" fmla="*/ 3313090 w 3313090"/>
                <a:gd name="connsiteY2" fmla="*/ 2038082 h 2038082"/>
                <a:gd name="connsiteX0" fmla="*/ 0 w 3313090"/>
                <a:gd name="connsiteY0" fmla="*/ 0 h 2038082"/>
                <a:gd name="connsiteX1" fmla="*/ 2077913 w 3313090"/>
                <a:gd name="connsiteY1" fmla="*/ 418098 h 2038082"/>
                <a:gd name="connsiteX2" fmla="*/ 3313090 w 3313090"/>
                <a:gd name="connsiteY2" fmla="*/ 2038082 h 2038082"/>
                <a:gd name="connsiteX0" fmla="*/ 0 w 3313090"/>
                <a:gd name="connsiteY0" fmla="*/ 0 h 2038082"/>
                <a:gd name="connsiteX1" fmla="*/ 2344661 w 3313090"/>
                <a:gd name="connsiteY1" fmla="*/ 430711 h 2038082"/>
                <a:gd name="connsiteX2" fmla="*/ 3313090 w 3313090"/>
                <a:gd name="connsiteY2" fmla="*/ 2038082 h 2038082"/>
                <a:gd name="connsiteX0" fmla="*/ 0 w 3313090"/>
                <a:gd name="connsiteY0" fmla="*/ 0 h 2038082"/>
                <a:gd name="connsiteX1" fmla="*/ 2439929 w 3313090"/>
                <a:gd name="connsiteY1" fmla="*/ 468550 h 2038082"/>
                <a:gd name="connsiteX2" fmla="*/ 3313090 w 3313090"/>
                <a:gd name="connsiteY2" fmla="*/ 2038082 h 2038082"/>
                <a:gd name="connsiteX0" fmla="*/ 0 w 3313090"/>
                <a:gd name="connsiteY0" fmla="*/ 0 h 2038082"/>
                <a:gd name="connsiteX1" fmla="*/ 2439929 w 3313090"/>
                <a:gd name="connsiteY1" fmla="*/ 468550 h 2038082"/>
                <a:gd name="connsiteX2" fmla="*/ 3313090 w 3313090"/>
                <a:gd name="connsiteY2" fmla="*/ 2038082 h 2038082"/>
                <a:gd name="connsiteX0" fmla="*/ 0 w 3313090"/>
                <a:gd name="connsiteY0" fmla="*/ 0 h 2038082"/>
                <a:gd name="connsiteX1" fmla="*/ 2404998 w 3313090"/>
                <a:gd name="connsiteY1" fmla="*/ 418098 h 2038082"/>
                <a:gd name="connsiteX2" fmla="*/ 3313090 w 3313090"/>
                <a:gd name="connsiteY2" fmla="*/ 2038082 h 2038082"/>
                <a:gd name="connsiteX0" fmla="*/ 0 w 3313090"/>
                <a:gd name="connsiteY0" fmla="*/ 0 h 2038082"/>
                <a:gd name="connsiteX1" fmla="*/ 2512968 w 3313090"/>
                <a:gd name="connsiteY1" fmla="*/ 487469 h 2038082"/>
                <a:gd name="connsiteX2" fmla="*/ 3313090 w 3313090"/>
                <a:gd name="connsiteY2" fmla="*/ 2038082 h 2038082"/>
                <a:gd name="connsiteX0" fmla="*/ 0 w 3313090"/>
                <a:gd name="connsiteY0" fmla="*/ 0 h 2038082"/>
                <a:gd name="connsiteX1" fmla="*/ 2512968 w 3313090"/>
                <a:gd name="connsiteY1" fmla="*/ 487469 h 2038082"/>
                <a:gd name="connsiteX2" fmla="*/ 3313090 w 3313090"/>
                <a:gd name="connsiteY2" fmla="*/ 2038082 h 2038082"/>
                <a:gd name="connsiteX0" fmla="*/ 0 w 3313090"/>
                <a:gd name="connsiteY0" fmla="*/ 0 h 2038082"/>
                <a:gd name="connsiteX1" fmla="*/ 2512968 w 3313090"/>
                <a:gd name="connsiteY1" fmla="*/ 487469 h 2038082"/>
                <a:gd name="connsiteX2" fmla="*/ 3313090 w 3313090"/>
                <a:gd name="connsiteY2" fmla="*/ 2038082 h 2038082"/>
                <a:gd name="connsiteX0" fmla="*/ 0 w 3313090"/>
                <a:gd name="connsiteY0" fmla="*/ 0 h 2038082"/>
                <a:gd name="connsiteX1" fmla="*/ 2443105 w 3313090"/>
                <a:gd name="connsiteY1" fmla="*/ 588372 h 2038082"/>
                <a:gd name="connsiteX2" fmla="*/ 3313090 w 3313090"/>
                <a:gd name="connsiteY2" fmla="*/ 2038082 h 2038082"/>
                <a:gd name="connsiteX0" fmla="*/ 0 w 3313090"/>
                <a:gd name="connsiteY0" fmla="*/ 0 h 2038082"/>
                <a:gd name="connsiteX1" fmla="*/ 2443105 w 3313090"/>
                <a:gd name="connsiteY1" fmla="*/ 588372 h 2038082"/>
                <a:gd name="connsiteX2" fmla="*/ 3313090 w 3313090"/>
                <a:gd name="connsiteY2" fmla="*/ 2038082 h 2038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13090" h="2038082">
                  <a:moveTo>
                    <a:pt x="0" y="0"/>
                  </a:moveTo>
                  <a:cubicBezTo>
                    <a:pt x="1072971" y="28172"/>
                    <a:pt x="1948085" y="258153"/>
                    <a:pt x="2443105" y="588372"/>
                  </a:cubicBezTo>
                  <a:cubicBezTo>
                    <a:pt x="2938125" y="918591"/>
                    <a:pt x="3286796" y="1774065"/>
                    <a:pt x="3313090" y="2038082"/>
                  </a:cubicBezTo>
                </a:path>
              </a:pathLst>
            </a:custGeom>
            <a:noFill/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7B38F29-4B84-B141-A683-D036FB5FCDB7}"/>
                </a:ext>
              </a:extLst>
            </p:cNvPr>
            <p:cNvSpPr/>
            <p:nvPr/>
          </p:nvSpPr>
          <p:spPr>
            <a:xfrm>
              <a:off x="4433893" y="1179019"/>
              <a:ext cx="3359150" cy="2082673"/>
            </a:xfrm>
            <a:custGeom>
              <a:avLst/>
              <a:gdLst>
                <a:gd name="connsiteX0" fmla="*/ 0 w 3313090"/>
                <a:gd name="connsiteY0" fmla="*/ 0 h 2038082"/>
                <a:gd name="connsiteX1" fmla="*/ 2698124 w 3313090"/>
                <a:gd name="connsiteY1" fmla="*/ 396025 h 2038082"/>
                <a:gd name="connsiteX2" fmla="*/ 3313090 w 3313090"/>
                <a:gd name="connsiteY2" fmla="*/ 2038082 h 2038082"/>
                <a:gd name="connsiteX0" fmla="*/ 0 w 3313090"/>
                <a:gd name="connsiteY0" fmla="*/ 0 h 2038082"/>
                <a:gd name="connsiteX1" fmla="*/ 2395470 w 3313090"/>
                <a:gd name="connsiteY1" fmla="*/ 355033 h 2038082"/>
                <a:gd name="connsiteX2" fmla="*/ 3313090 w 3313090"/>
                <a:gd name="connsiteY2" fmla="*/ 2038082 h 2038082"/>
                <a:gd name="connsiteX0" fmla="*/ 0 w 3313090"/>
                <a:gd name="connsiteY0" fmla="*/ 0 h 2038082"/>
                <a:gd name="connsiteX1" fmla="*/ 2077913 w 3313090"/>
                <a:gd name="connsiteY1" fmla="*/ 418098 h 2038082"/>
                <a:gd name="connsiteX2" fmla="*/ 3313090 w 3313090"/>
                <a:gd name="connsiteY2" fmla="*/ 2038082 h 2038082"/>
                <a:gd name="connsiteX0" fmla="*/ 0 w 3313090"/>
                <a:gd name="connsiteY0" fmla="*/ 0 h 2038082"/>
                <a:gd name="connsiteX1" fmla="*/ 2344661 w 3313090"/>
                <a:gd name="connsiteY1" fmla="*/ 430711 h 2038082"/>
                <a:gd name="connsiteX2" fmla="*/ 3313090 w 3313090"/>
                <a:gd name="connsiteY2" fmla="*/ 2038082 h 2038082"/>
                <a:gd name="connsiteX0" fmla="*/ 0 w 3313090"/>
                <a:gd name="connsiteY0" fmla="*/ 0 h 2038082"/>
                <a:gd name="connsiteX1" fmla="*/ 2439929 w 3313090"/>
                <a:gd name="connsiteY1" fmla="*/ 468550 h 2038082"/>
                <a:gd name="connsiteX2" fmla="*/ 3313090 w 3313090"/>
                <a:gd name="connsiteY2" fmla="*/ 2038082 h 2038082"/>
                <a:gd name="connsiteX0" fmla="*/ 0 w 3313090"/>
                <a:gd name="connsiteY0" fmla="*/ 0 h 2038082"/>
                <a:gd name="connsiteX1" fmla="*/ 2439929 w 3313090"/>
                <a:gd name="connsiteY1" fmla="*/ 468550 h 2038082"/>
                <a:gd name="connsiteX2" fmla="*/ 3313090 w 3313090"/>
                <a:gd name="connsiteY2" fmla="*/ 2038082 h 2038082"/>
                <a:gd name="connsiteX0" fmla="*/ 0 w 3313090"/>
                <a:gd name="connsiteY0" fmla="*/ 0 h 2038082"/>
                <a:gd name="connsiteX1" fmla="*/ 2404998 w 3313090"/>
                <a:gd name="connsiteY1" fmla="*/ 418098 h 2038082"/>
                <a:gd name="connsiteX2" fmla="*/ 3313090 w 3313090"/>
                <a:gd name="connsiteY2" fmla="*/ 2038082 h 2038082"/>
                <a:gd name="connsiteX0" fmla="*/ 0 w 3313090"/>
                <a:gd name="connsiteY0" fmla="*/ 0 h 2038082"/>
                <a:gd name="connsiteX1" fmla="*/ 2512968 w 3313090"/>
                <a:gd name="connsiteY1" fmla="*/ 487469 h 2038082"/>
                <a:gd name="connsiteX2" fmla="*/ 3313090 w 3313090"/>
                <a:gd name="connsiteY2" fmla="*/ 2038082 h 2038082"/>
                <a:gd name="connsiteX0" fmla="*/ 0 w 3313090"/>
                <a:gd name="connsiteY0" fmla="*/ 0 h 2038082"/>
                <a:gd name="connsiteX1" fmla="*/ 2512968 w 3313090"/>
                <a:gd name="connsiteY1" fmla="*/ 487469 h 2038082"/>
                <a:gd name="connsiteX2" fmla="*/ 3313090 w 3313090"/>
                <a:gd name="connsiteY2" fmla="*/ 2038082 h 2038082"/>
                <a:gd name="connsiteX0" fmla="*/ 0 w 3313090"/>
                <a:gd name="connsiteY0" fmla="*/ 0 h 2038082"/>
                <a:gd name="connsiteX1" fmla="*/ 2512968 w 3313090"/>
                <a:gd name="connsiteY1" fmla="*/ 487469 h 2038082"/>
                <a:gd name="connsiteX2" fmla="*/ 3313090 w 3313090"/>
                <a:gd name="connsiteY2" fmla="*/ 2038082 h 2038082"/>
                <a:gd name="connsiteX0" fmla="*/ 0 w 3313090"/>
                <a:gd name="connsiteY0" fmla="*/ 0 h 2038082"/>
                <a:gd name="connsiteX1" fmla="*/ 2443105 w 3313090"/>
                <a:gd name="connsiteY1" fmla="*/ 588372 h 2038082"/>
                <a:gd name="connsiteX2" fmla="*/ 3313090 w 3313090"/>
                <a:gd name="connsiteY2" fmla="*/ 2038082 h 2038082"/>
                <a:gd name="connsiteX0" fmla="*/ 0 w 3313090"/>
                <a:gd name="connsiteY0" fmla="*/ 0 h 2038082"/>
                <a:gd name="connsiteX1" fmla="*/ 2443105 w 3313090"/>
                <a:gd name="connsiteY1" fmla="*/ 588372 h 2038082"/>
                <a:gd name="connsiteX2" fmla="*/ 3313090 w 3313090"/>
                <a:gd name="connsiteY2" fmla="*/ 2038082 h 2038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13090" h="2038082">
                  <a:moveTo>
                    <a:pt x="0" y="0"/>
                  </a:moveTo>
                  <a:cubicBezTo>
                    <a:pt x="1072971" y="28172"/>
                    <a:pt x="1948085" y="258153"/>
                    <a:pt x="2443105" y="588372"/>
                  </a:cubicBezTo>
                  <a:cubicBezTo>
                    <a:pt x="2938125" y="918591"/>
                    <a:pt x="3286796" y="1774065"/>
                    <a:pt x="3313090" y="2038082"/>
                  </a:cubicBezTo>
                </a:path>
              </a:pathLst>
            </a:cu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alf Frame 8">
              <a:extLst>
                <a:ext uri="{FF2B5EF4-FFF2-40B4-BE49-F238E27FC236}">
                  <a16:creationId xmlns:a16="http://schemas.microsoft.com/office/drawing/2014/main" id="{12795A98-798D-3342-AD30-BA2BA2E10F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1680" y="940658"/>
              <a:ext cx="731520" cy="731520"/>
            </a:xfrm>
            <a:prstGeom prst="halfFrame">
              <a:avLst>
                <a:gd name="adj1" fmla="val 8869"/>
                <a:gd name="adj2" fmla="val 878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Cross 16">
              <a:extLst>
                <a:ext uri="{FF2B5EF4-FFF2-40B4-BE49-F238E27FC236}">
                  <a16:creationId xmlns:a16="http://schemas.microsoft.com/office/drawing/2014/main" id="{628CCFDD-B9C2-4E43-9868-0D7A67749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6308" y="2083195"/>
              <a:ext cx="274320" cy="274320"/>
            </a:xfrm>
            <a:prstGeom prst="plus">
              <a:avLst>
                <a:gd name="adj" fmla="val 4159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Half Frame 15">
              <a:extLst>
                <a:ext uri="{FF2B5EF4-FFF2-40B4-BE49-F238E27FC236}">
                  <a16:creationId xmlns:a16="http://schemas.microsoft.com/office/drawing/2014/main" id="{EE1F77C1-651E-2446-BF3E-6FCCE644F4F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398435" y="2791411"/>
              <a:ext cx="731520" cy="731520"/>
            </a:xfrm>
            <a:prstGeom prst="halfFrame">
              <a:avLst>
                <a:gd name="adj1" fmla="val 8869"/>
                <a:gd name="adj2" fmla="val 878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Half Frame 17">
              <a:extLst>
                <a:ext uri="{FF2B5EF4-FFF2-40B4-BE49-F238E27FC236}">
                  <a16:creationId xmlns:a16="http://schemas.microsoft.com/office/drawing/2014/main" id="{38D0232F-3ACB-0545-9A55-454876A1739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070555" y="2791411"/>
              <a:ext cx="731520" cy="731520"/>
            </a:xfrm>
            <a:prstGeom prst="halfFrame">
              <a:avLst>
                <a:gd name="adj1" fmla="val 8869"/>
                <a:gd name="adj2" fmla="val 878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63AA7D3-CBE9-A245-B7AB-87965579090E}"/>
              </a:ext>
            </a:extLst>
          </p:cNvPr>
          <p:cNvSpPr txBox="1"/>
          <p:nvPr/>
        </p:nvSpPr>
        <p:spPr>
          <a:xfrm>
            <a:off x="3990130" y="3522931"/>
            <a:ext cx="424667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 err="1">
                <a:solidFill>
                  <a:srgbClr val="00B0F0"/>
                </a:solidFill>
                <a:latin typeface="American Typewriter" panose="02090604020004020304" pitchFamily="18" charset="77"/>
                <a:cs typeface="Al Nile" pitchFamily="2" charset="-78"/>
              </a:rPr>
              <a:t>Epi</a:t>
            </a:r>
            <a:r>
              <a:rPr lang="en-US" sz="10000" dirty="0" err="1">
                <a:solidFill>
                  <a:srgbClr val="FF0000"/>
                </a:solidFill>
                <a:latin typeface="American Typewriter" panose="02090604020004020304" pitchFamily="18" charset="77"/>
                <a:cs typeface="Al Nile" pitchFamily="2" charset="-78"/>
              </a:rPr>
              <a:t>ML</a:t>
            </a:r>
            <a:endParaRPr lang="en-US" sz="10000" dirty="0">
              <a:solidFill>
                <a:srgbClr val="FF0000"/>
              </a:solidFill>
              <a:latin typeface="American Typewriter" panose="02090604020004020304" pitchFamily="18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68563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Half Frame 18">
            <a:extLst>
              <a:ext uri="{FF2B5EF4-FFF2-40B4-BE49-F238E27FC236}">
                <a16:creationId xmlns:a16="http://schemas.microsoft.com/office/drawing/2014/main" id="{EBC92BC3-BA53-704B-90B9-CE19869A9D60}"/>
              </a:ext>
            </a:extLst>
          </p:cNvPr>
          <p:cNvSpPr>
            <a:spLocks noChangeAspect="1"/>
          </p:cNvSpPr>
          <p:nvPr/>
        </p:nvSpPr>
        <p:spPr>
          <a:xfrm rot="5400000">
            <a:off x="7142842" y="1931726"/>
            <a:ext cx="731520" cy="731520"/>
          </a:xfrm>
          <a:prstGeom prst="halfFrame">
            <a:avLst>
              <a:gd name="adj1" fmla="val 8869"/>
              <a:gd name="adj2" fmla="val 87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C1AE6F-DC6E-0F47-91F1-70B1E7E4A8FF}"/>
              </a:ext>
            </a:extLst>
          </p:cNvPr>
          <p:cNvCxnSpPr>
            <a:cxnSpLocks/>
          </p:cNvCxnSpPr>
          <p:nvPr/>
        </p:nvCxnSpPr>
        <p:spPr>
          <a:xfrm>
            <a:off x="4178300" y="2171699"/>
            <a:ext cx="3359150" cy="2082673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565E17C2-5CA7-4246-AAA5-4717C2216736}"/>
              </a:ext>
            </a:extLst>
          </p:cNvPr>
          <p:cNvSpPr/>
          <p:nvPr/>
        </p:nvSpPr>
        <p:spPr>
          <a:xfrm flipH="1" flipV="1">
            <a:off x="4178300" y="2171699"/>
            <a:ext cx="3359150" cy="2081062"/>
          </a:xfrm>
          <a:custGeom>
            <a:avLst/>
            <a:gdLst>
              <a:gd name="connsiteX0" fmla="*/ 0 w 3313090"/>
              <a:gd name="connsiteY0" fmla="*/ 0 h 2038082"/>
              <a:gd name="connsiteX1" fmla="*/ 2698124 w 3313090"/>
              <a:gd name="connsiteY1" fmla="*/ 396025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395470 w 3313090"/>
              <a:gd name="connsiteY1" fmla="*/ 355033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077913 w 3313090"/>
              <a:gd name="connsiteY1" fmla="*/ 418098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344661 w 3313090"/>
              <a:gd name="connsiteY1" fmla="*/ 430711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39929 w 3313090"/>
              <a:gd name="connsiteY1" fmla="*/ 468550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39929 w 3313090"/>
              <a:gd name="connsiteY1" fmla="*/ 468550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04998 w 3313090"/>
              <a:gd name="connsiteY1" fmla="*/ 418098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43105 w 3313090"/>
              <a:gd name="connsiteY1" fmla="*/ 588372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43105 w 3313090"/>
              <a:gd name="connsiteY1" fmla="*/ 588372 h 2038082"/>
              <a:gd name="connsiteX2" fmla="*/ 3313090 w 3313090"/>
              <a:gd name="connsiteY2" fmla="*/ 2038082 h 203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3090" h="2038082">
                <a:moveTo>
                  <a:pt x="0" y="0"/>
                </a:moveTo>
                <a:cubicBezTo>
                  <a:pt x="1072971" y="28172"/>
                  <a:pt x="1948085" y="258153"/>
                  <a:pt x="2443105" y="588372"/>
                </a:cubicBezTo>
                <a:cubicBezTo>
                  <a:pt x="2938125" y="918591"/>
                  <a:pt x="3286796" y="1774065"/>
                  <a:pt x="3313090" y="2038082"/>
                </a:cubicBez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7B38F29-4B84-B141-A683-D036FB5FCDB7}"/>
              </a:ext>
            </a:extLst>
          </p:cNvPr>
          <p:cNvSpPr/>
          <p:nvPr/>
        </p:nvSpPr>
        <p:spPr>
          <a:xfrm>
            <a:off x="4178300" y="2170087"/>
            <a:ext cx="3359150" cy="2082673"/>
          </a:xfrm>
          <a:custGeom>
            <a:avLst/>
            <a:gdLst>
              <a:gd name="connsiteX0" fmla="*/ 0 w 3313090"/>
              <a:gd name="connsiteY0" fmla="*/ 0 h 2038082"/>
              <a:gd name="connsiteX1" fmla="*/ 2698124 w 3313090"/>
              <a:gd name="connsiteY1" fmla="*/ 396025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395470 w 3313090"/>
              <a:gd name="connsiteY1" fmla="*/ 355033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077913 w 3313090"/>
              <a:gd name="connsiteY1" fmla="*/ 418098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344661 w 3313090"/>
              <a:gd name="connsiteY1" fmla="*/ 430711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39929 w 3313090"/>
              <a:gd name="connsiteY1" fmla="*/ 468550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39929 w 3313090"/>
              <a:gd name="connsiteY1" fmla="*/ 468550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04998 w 3313090"/>
              <a:gd name="connsiteY1" fmla="*/ 418098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43105 w 3313090"/>
              <a:gd name="connsiteY1" fmla="*/ 588372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43105 w 3313090"/>
              <a:gd name="connsiteY1" fmla="*/ 588372 h 2038082"/>
              <a:gd name="connsiteX2" fmla="*/ 3313090 w 3313090"/>
              <a:gd name="connsiteY2" fmla="*/ 2038082 h 203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3090" h="2038082">
                <a:moveTo>
                  <a:pt x="0" y="0"/>
                </a:moveTo>
                <a:cubicBezTo>
                  <a:pt x="1072971" y="28172"/>
                  <a:pt x="1948085" y="258153"/>
                  <a:pt x="2443105" y="588372"/>
                </a:cubicBezTo>
                <a:cubicBezTo>
                  <a:pt x="2938125" y="918591"/>
                  <a:pt x="3286796" y="1774065"/>
                  <a:pt x="3313090" y="2038082"/>
                </a:cubicBez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12795A98-798D-3342-AD30-BA2BA2E10F65}"/>
              </a:ext>
            </a:extLst>
          </p:cNvPr>
          <p:cNvSpPr>
            <a:spLocks noChangeAspect="1"/>
          </p:cNvSpPr>
          <p:nvPr/>
        </p:nvSpPr>
        <p:spPr>
          <a:xfrm>
            <a:off x="3846087" y="1931726"/>
            <a:ext cx="731520" cy="731520"/>
          </a:xfrm>
          <a:prstGeom prst="halfFrame">
            <a:avLst>
              <a:gd name="adj1" fmla="val 8869"/>
              <a:gd name="adj2" fmla="val 87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628CCFDD-B9C2-4E43-9868-0D7A677499BB}"/>
              </a:ext>
            </a:extLst>
          </p:cNvPr>
          <p:cNvSpPr>
            <a:spLocks noChangeAspect="1"/>
          </p:cNvSpPr>
          <p:nvPr/>
        </p:nvSpPr>
        <p:spPr>
          <a:xfrm>
            <a:off x="5720715" y="3074263"/>
            <a:ext cx="274320" cy="274320"/>
          </a:xfrm>
          <a:prstGeom prst="plus">
            <a:avLst>
              <a:gd name="adj" fmla="val 415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alf Frame 15">
            <a:extLst>
              <a:ext uri="{FF2B5EF4-FFF2-40B4-BE49-F238E27FC236}">
                <a16:creationId xmlns:a16="http://schemas.microsoft.com/office/drawing/2014/main" id="{EE1F77C1-651E-2446-BF3E-6FCCE644F4F5}"/>
              </a:ext>
            </a:extLst>
          </p:cNvPr>
          <p:cNvSpPr>
            <a:spLocks noChangeAspect="1"/>
          </p:cNvSpPr>
          <p:nvPr/>
        </p:nvSpPr>
        <p:spPr>
          <a:xfrm rot="10800000">
            <a:off x="7142842" y="3782479"/>
            <a:ext cx="731520" cy="731520"/>
          </a:xfrm>
          <a:prstGeom prst="halfFrame">
            <a:avLst>
              <a:gd name="adj1" fmla="val 8869"/>
              <a:gd name="adj2" fmla="val 87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38D0232F-3ACB-0545-9A55-454876A1739F}"/>
              </a:ext>
            </a:extLst>
          </p:cNvPr>
          <p:cNvSpPr>
            <a:spLocks noChangeAspect="1"/>
          </p:cNvSpPr>
          <p:nvPr/>
        </p:nvSpPr>
        <p:spPr>
          <a:xfrm rot="16200000">
            <a:off x="3814962" y="3782479"/>
            <a:ext cx="731520" cy="731520"/>
          </a:xfrm>
          <a:prstGeom prst="halfFrame">
            <a:avLst>
              <a:gd name="adj1" fmla="val 8869"/>
              <a:gd name="adj2" fmla="val 87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A3C63-D254-1640-A791-BBB6EA61C2E5}"/>
              </a:ext>
            </a:extLst>
          </p:cNvPr>
          <p:cNvSpPr txBox="1"/>
          <p:nvPr/>
        </p:nvSpPr>
        <p:spPr>
          <a:xfrm>
            <a:off x="3806664" y="4328245"/>
            <a:ext cx="40831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>
                <a:solidFill>
                  <a:schemeClr val="bg1"/>
                </a:solidFill>
                <a:latin typeface="American Typewriter" panose="02090604020004020304" pitchFamily="18" charset="77"/>
                <a:cs typeface="Al Nile" pitchFamily="2" charset="-78"/>
              </a:rPr>
              <a:t>EpiML</a:t>
            </a:r>
            <a:endParaRPr lang="en-US" sz="9600" dirty="0">
              <a:solidFill>
                <a:schemeClr val="bg1"/>
              </a:solidFill>
              <a:latin typeface="American Typewriter" panose="02090604020004020304" pitchFamily="18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45331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Half Frame 18">
            <a:extLst>
              <a:ext uri="{FF2B5EF4-FFF2-40B4-BE49-F238E27FC236}">
                <a16:creationId xmlns:a16="http://schemas.microsoft.com/office/drawing/2014/main" id="{EBC92BC3-BA53-704B-90B9-CE19869A9D60}"/>
              </a:ext>
            </a:extLst>
          </p:cNvPr>
          <p:cNvSpPr>
            <a:spLocks noChangeAspect="1"/>
          </p:cNvSpPr>
          <p:nvPr/>
        </p:nvSpPr>
        <p:spPr>
          <a:xfrm rot="5400000">
            <a:off x="7142842" y="1931726"/>
            <a:ext cx="731520" cy="731520"/>
          </a:xfrm>
          <a:prstGeom prst="halfFrame">
            <a:avLst>
              <a:gd name="adj1" fmla="val 8869"/>
              <a:gd name="adj2" fmla="val 87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C1AE6F-DC6E-0F47-91F1-70B1E7E4A8FF}"/>
              </a:ext>
            </a:extLst>
          </p:cNvPr>
          <p:cNvCxnSpPr>
            <a:cxnSpLocks/>
          </p:cNvCxnSpPr>
          <p:nvPr/>
        </p:nvCxnSpPr>
        <p:spPr>
          <a:xfrm>
            <a:off x="4178300" y="2171699"/>
            <a:ext cx="3359150" cy="2082673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565E17C2-5CA7-4246-AAA5-4717C2216736}"/>
              </a:ext>
            </a:extLst>
          </p:cNvPr>
          <p:cNvSpPr/>
          <p:nvPr/>
        </p:nvSpPr>
        <p:spPr>
          <a:xfrm flipH="1" flipV="1">
            <a:off x="4178300" y="2171699"/>
            <a:ext cx="3359150" cy="2081062"/>
          </a:xfrm>
          <a:custGeom>
            <a:avLst/>
            <a:gdLst>
              <a:gd name="connsiteX0" fmla="*/ 0 w 3313090"/>
              <a:gd name="connsiteY0" fmla="*/ 0 h 2038082"/>
              <a:gd name="connsiteX1" fmla="*/ 2698124 w 3313090"/>
              <a:gd name="connsiteY1" fmla="*/ 396025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395470 w 3313090"/>
              <a:gd name="connsiteY1" fmla="*/ 355033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077913 w 3313090"/>
              <a:gd name="connsiteY1" fmla="*/ 418098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344661 w 3313090"/>
              <a:gd name="connsiteY1" fmla="*/ 430711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39929 w 3313090"/>
              <a:gd name="connsiteY1" fmla="*/ 468550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39929 w 3313090"/>
              <a:gd name="connsiteY1" fmla="*/ 468550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04998 w 3313090"/>
              <a:gd name="connsiteY1" fmla="*/ 418098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43105 w 3313090"/>
              <a:gd name="connsiteY1" fmla="*/ 588372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43105 w 3313090"/>
              <a:gd name="connsiteY1" fmla="*/ 588372 h 2038082"/>
              <a:gd name="connsiteX2" fmla="*/ 3313090 w 3313090"/>
              <a:gd name="connsiteY2" fmla="*/ 2038082 h 203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3090" h="2038082">
                <a:moveTo>
                  <a:pt x="0" y="0"/>
                </a:moveTo>
                <a:cubicBezTo>
                  <a:pt x="1072971" y="28172"/>
                  <a:pt x="1948085" y="258153"/>
                  <a:pt x="2443105" y="588372"/>
                </a:cubicBezTo>
                <a:cubicBezTo>
                  <a:pt x="2938125" y="918591"/>
                  <a:pt x="3286796" y="1774065"/>
                  <a:pt x="3313090" y="2038082"/>
                </a:cubicBez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7B38F29-4B84-B141-A683-D036FB5FCDB7}"/>
              </a:ext>
            </a:extLst>
          </p:cNvPr>
          <p:cNvSpPr/>
          <p:nvPr/>
        </p:nvSpPr>
        <p:spPr>
          <a:xfrm>
            <a:off x="4178300" y="2170087"/>
            <a:ext cx="3359150" cy="2082673"/>
          </a:xfrm>
          <a:custGeom>
            <a:avLst/>
            <a:gdLst>
              <a:gd name="connsiteX0" fmla="*/ 0 w 3313090"/>
              <a:gd name="connsiteY0" fmla="*/ 0 h 2038082"/>
              <a:gd name="connsiteX1" fmla="*/ 2698124 w 3313090"/>
              <a:gd name="connsiteY1" fmla="*/ 396025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395470 w 3313090"/>
              <a:gd name="connsiteY1" fmla="*/ 355033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077913 w 3313090"/>
              <a:gd name="connsiteY1" fmla="*/ 418098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344661 w 3313090"/>
              <a:gd name="connsiteY1" fmla="*/ 430711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39929 w 3313090"/>
              <a:gd name="connsiteY1" fmla="*/ 468550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39929 w 3313090"/>
              <a:gd name="connsiteY1" fmla="*/ 468550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04998 w 3313090"/>
              <a:gd name="connsiteY1" fmla="*/ 418098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512968 w 3313090"/>
              <a:gd name="connsiteY1" fmla="*/ 487469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43105 w 3313090"/>
              <a:gd name="connsiteY1" fmla="*/ 588372 h 2038082"/>
              <a:gd name="connsiteX2" fmla="*/ 3313090 w 3313090"/>
              <a:gd name="connsiteY2" fmla="*/ 2038082 h 2038082"/>
              <a:gd name="connsiteX0" fmla="*/ 0 w 3313090"/>
              <a:gd name="connsiteY0" fmla="*/ 0 h 2038082"/>
              <a:gd name="connsiteX1" fmla="*/ 2443105 w 3313090"/>
              <a:gd name="connsiteY1" fmla="*/ 588372 h 2038082"/>
              <a:gd name="connsiteX2" fmla="*/ 3313090 w 3313090"/>
              <a:gd name="connsiteY2" fmla="*/ 2038082 h 203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3090" h="2038082">
                <a:moveTo>
                  <a:pt x="0" y="0"/>
                </a:moveTo>
                <a:cubicBezTo>
                  <a:pt x="1072971" y="28172"/>
                  <a:pt x="1948085" y="258153"/>
                  <a:pt x="2443105" y="588372"/>
                </a:cubicBezTo>
                <a:cubicBezTo>
                  <a:pt x="2938125" y="918591"/>
                  <a:pt x="3286796" y="1774065"/>
                  <a:pt x="3313090" y="2038082"/>
                </a:cubicBez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12795A98-798D-3342-AD30-BA2BA2E10F65}"/>
              </a:ext>
            </a:extLst>
          </p:cNvPr>
          <p:cNvSpPr>
            <a:spLocks noChangeAspect="1"/>
          </p:cNvSpPr>
          <p:nvPr/>
        </p:nvSpPr>
        <p:spPr>
          <a:xfrm>
            <a:off x="3846087" y="1931726"/>
            <a:ext cx="731520" cy="731520"/>
          </a:xfrm>
          <a:prstGeom prst="halfFrame">
            <a:avLst>
              <a:gd name="adj1" fmla="val 8869"/>
              <a:gd name="adj2" fmla="val 87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628CCFDD-B9C2-4E43-9868-0D7A677499BB}"/>
              </a:ext>
            </a:extLst>
          </p:cNvPr>
          <p:cNvSpPr>
            <a:spLocks noChangeAspect="1"/>
          </p:cNvSpPr>
          <p:nvPr/>
        </p:nvSpPr>
        <p:spPr>
          <a:xfrm>
            <a:off x="5720715" y="3074263"/>
            <a:ext cx="274320" cy="274320"/>
          </a:xfrm>
          <a:prstGeom prst="plus">
            <a:avLst>
              <a:gd name="adj" fmla="val 415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alf Frame 15">
            <a:extLst>
              <a:ext uri="{FF2B5EF4-FFF2-40B4-BE49-F238E27FC236}">
                <a16:creationId xmlns:a16="http://schemas.microsoft.com/office/drawing/2014/main" id="{EE1F77C1-651E-2446-BF3E-6FCCE644F4F5}"/>
              </a:ext>
            </a:extLst>
          </p:cNvPr>
          <p:cNvSpPr>
            <a:spLocks noChangeAspect="1"/>
          </p:cNvSpPr>
          <p:nvPr/>
        </p:nvSpPr>
        <p:spPr>
          <a:xfrm rot="10800000">
            <a:off x="7142842" y="3782479"/>
            <a:ext cx="731520" cy="731520"/>
          </a:xfrm>
          <a:prstGeom prst="halfFrame">
            <a:avLst>
              <a:gd name="adj1" fmla="val 8869"/>
              <a:gd name="adj2" fmla="val 87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38D0232F-3ACB-0545-9A55-454876A1739F}"/>
              </a:ext>
            </a:extLst>
          </p:cNvPr>
          <p:cNvSpPr>
            <a:spLocks noChangeAspect="1"/>
          </p:cNvSpPr>
          <p:nvPr/>
        </p:nvSpPr>
        <p:spPr>
          <a:xfrm rot="16200000">
            <a:off x="3814962" y="3782479"/>
            <a:ext cx="731520" cy="731520"/>
          </a:xfrm>
          <a:prstGeom prst="halfFrame">
            <a:avLst>
              <a:gd name="adj1" fmla="val 8869"/>
              <a:gd name="adj2" fmla="val 87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9BB8E-CC1F-2D49-ADCF-26337C9F69FD}"/>
              </a:ext>
            </a:extLst>
          </p:cNvPr>
          <p:cNvSpPr txBox="1"/>
          <p:nvPr/>
        </p:nvSpPr>
        <p:spPr>
          <a:xfrm>
            <a:off x="7999806" y="1887984"/>
            <a:ext cx="692850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err="1">
                <a:solidFill>
                  <a:schemeClr val="bg1"/>
                </a:solidFill>
                <a:latin typeface="American Typewriter" panose="02090604020004020304" pitchFamily="18" charset="77"/>
                <a:cs typeface="Al Nile" pitchFamily="2" charset="-78"/>
              </a:rPr>
              <a:t>EpiML</a:t>
            </a:r>
            <a:endParaRPr lang="en-US" sz="16600" dirty="0">
              <a:solidFill>
                <a:schemeClr val="bg1"/>
              </a:solidFill>
              <a:latin typeface="American Typewriter" panose="02090604020004020304" pitchFamily="18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3821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98B9E8-EC90-2F44-B487-3D94F638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1599803"/>
            <a:ext cx="8578850" cy="3906834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6C1EB67-09F4-FF42-BCD9-BF4CAE6A19F2}"/>
              </a:ext>
            </a:extLst>
          </p:cNvPr>
          <p:cNvSpPr/>
          <p:nvPr/>
        </p:nvSpPr>
        <p:spPr>
          <a:xfrm>
            <a:off x="5977218" y="1637378"/>
            <a:ext cx="1346200" cy="457200"/>
          </a:xfrm>
          <a:prstGeom prst="wedgeRoundRectCallout">
            <a:avLst>
              <a:gd name="adj1" fmla="val -33901"/>
              <a:gd name="adj2" fmla="val 7973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Click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triangles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to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rank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column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A6B27D2-3399-7548-81D8-56ACD07AB8B3}"/>
              </a:ext>
            </a:extLst>
          </p:cNvPr>
          <p:cNvSpPr/>
          <p:nvPr/>
        </p:nvSpPr>
        <p:spPr>
          <a:xfrm>
            <a:off x="7940488" y="1223286"/>
            <a:ext cx="2144805" cy="524832"/>
          </a:xfrm>
          <a:prstGeom prst="wedgeRoundRectCallout">
            <a:avLst>
              <a:gd name="adj1" fmla="val -8064"/>
              <a:gd name="adj2" fmla="val 78646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Search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content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in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this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table.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All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columns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expect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1st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column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are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searchable.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4371417-4001-DC43-9FD7-6021B3F521A2}"/>
              </a:ext>
            </a:extLst>
          </p:cNvPr>
          <p:cNvSpPr/>
          <p:nvPr/>
        </p:nvSpPr>
        <p:spPr>
          <a:xfrm>
            <a:off x="7144871" y="5564907"/>
            <a:ext cx="1346200" cy="302493"/>
          </a:xfrm>
          <a:prstGeom prst="wedgeRoundRectCallout">
            <a:avLst>
              <a:gd name="adj1" fmla="val -7930"/>
              <a:gd name="adj2" fmla="val -8496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Navigation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bar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52F7965-4788-644E-AE9D-5F2B5087CD85}"/>
              </a:ext>
            </a:extLst>
          </p:cNvPr>
          <p:cNvSpPr/>
          <p:nvPr/>
        </p:nvSpPr>
        <p:spPr>
          <a:xfrm>
            <a:off x="2187389" y="5564907"/>
            <a:ext cx="1346200" cy="318247"/>
          </a:xfrm>
          <a:prstGeom prst="wedgeRoundRectCallout">
            <a:avLst>
              <a:gd name="adj1" fmla="val -14922"/>
              <a:gd name="adj2" fmla="val -10122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Total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results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E7E051-E978-774A-984C-54E7FE3FD671}"/>
              </a:ext>
            </a:extLst>
          </p:cNvPr>
          <p:cNvSpPr/>
          <p:nvPr/>
        </p:nvSpPr>
        <p:spPr>
          <a:xfrm>
            <a:off x="1687233" y="1630257"/>
            <a:ext cx="1117974" cy="235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E5640B04-090B-5549-9122-4EFD0A868DAC}"/>
              </a:ext>
            </a:extLst>
          </p:cNvPr>
          <p:cNvSpPr/>
          <p:nvPr/>
        </p:nvSpPr>
        <p:spPr>
          <a:xfrm>
            <a:off x="2132107" y="1290917"/>
            <a:ext cx="1346200" cy="457200"/>
          </a:xfrm>
          <a:prstGeom prst="wedgeRoundRectCallout">
            <a:avLst>
              <a:gd name="adj1" fmla="val -35399"/>
              <a:gd name="adj2" fmla="val 8267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Set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number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of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entries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per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page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527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35" y="2204153"/>
            <a:ext cx="754364" cy="7315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8242" y="1471807"/>
            <a:ext cx="1615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Upload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training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data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678" y="1008688"/>
            <a:ext cx="942954" cy="914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03081" y="1785394"/>
            <a:ext cx="158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Submit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a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job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923" y="2112713"/>
            <a:ext cx="942954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678" y="2112713"/>
            <a:ext cx="942954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678" y="3216738"/>
            <a:ext cx="942954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33876" y="800037"/>
            <a:ext cx="81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Model</a:t>
            </a:r>
            <a:r>
              <a:rPr lang="zh-CN" altLang="en-US" sz="1400" dirty="0"/>
              <a:t> </a:t>
            </a:r>
            <a:r>
              <a:rPr lang="en-US" altLang="zh-CN" sz="1400" dirty="0"/>
              <a:t>1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5536554" y="1882129"/>
            <a:ext cx="81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Model</a:t>
            </a:r>
            <a:r>
              <a:rPr lang="zh-CN" altLang="en-US" sz="1400" dirty="0"/>
              <a:t> </a:t>
            </a:r>
            <a:r>
              <a:rPr lang="en-US" altLang="zh-CN" sz="1400" dirty="0"/>
              <a:t>2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5521860" y="2981193"/>
            <a:ext cx="81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Model</a:t>
            </a:r>
            <a:r>
              <a:rPr lang="zh-CN" altLang="en-US" sz="1400" dirty="0"/>
              <a:t> </a:t>
            </a:r>
            <a:r>
              <a:rPr lang="en-US" altLang="zh-CN" sz="1400" dirty="0"/>
              <a:t>3</a:t>
            </a:r>
            <a:endParaRPr lang="en-US" sz="1400" dirty="0"/>
          </a:p>
        </p:txBody>
      </p:sp>
      <p:cxnSp>
        <p:nvCxnSpPr>
          <p:cNvPr id="21" name="Straight Arrow Connector 20"/>
          <p:cNvCxnSpPr>
            <a:stCxn id="14" idx="3"/>
            <a:endCxn id="10" idx="1"/>
          </p:cNvCxnSpPr>
          <p:nvPr/>
        </p:nvCxnSpPr>
        <p:spPr>
          <a:xfrm flipV="1">
            <a:off x="4771877" y="1465888"/>
            <a:ext cx="792801" cy="1104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4" idx="3"/>
            <a:endCxn id="15" idx="1"/>
          </p:cNvCxnSpPr>
          <p:nvPr/>
        </p:nvCxnSpPr>
        <p:spPr>
          <a:xfrm>
            <a:off x="4771877" y="2569913"/>
            <a:ext cx="792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3"/>
            <a:endCxn id="16" idx="1"/>
          </p:cNvCxnSpPr>
          <p:nvPr/>
        </p:nvCxnSpPr>
        <p:spPr>
          <a:xfrm>
            <a:off x="4771877" y="2569913"/>
            <a:ext cx="792801" cy="1104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3"/>
            <a:endCxn id="32" idx="1"/>
          </p:cNvCxnSpPr>
          <p:nvPr/>
        </p:nvCxnSpPr>
        <p:spPr>
          <a:xfrm>
            <a:off x="1420899" y="2569913"/>
            <a:ext cx="760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2" idx="3"/>
            <a:endCxn id="14" idx="1"/>
          </p:cNvCxnSpPr>
          <p:nvPr/>
        </p:nvCxnSpPr>
        <p:spPr>
          <a:xfrm>
            <a:off x="3124664" y="2569913"/>
            <a:ext cx="704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710" y="2112713"/>
            <a:ext cx="942954" cy="91440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909149" y="224782"/>
            <a:ext cx="1980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Parallel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training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different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models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60" name="Elbow Connector 59"/>
          <p:cNvCxnSpPr>
            <a:stCxn id="16" idx="3"/>
            <a:endCxn id="93" idx="0"/>
          </p:cNvCxnSpPr>
          <p:nvPr/>
        </p:nvCxnSpPr>
        <p:spPr>
          <a:xfrm flipH="1">
            <a:off x="4300400" y="3673938"/>
            <a:ext cx="2207232" cy="1310616"/>
          </a:xfrm>
          <a:prstGeom prst="bentConnector4">
            <a:avLst>
              <a:gd name="adj1" fmla="val -10357"/>
              <a:gd name="adj2" fmla="val 674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15" idx="3"/>
            <a:endCxn id="93" idx="0"/>
          </p:cNvCxnSpPr>
          <p:nvPr/>
        </p:nvCxnSpPr>
        <p:spPr>
          <a:xfrm flipH="1">
            <a:off x="4300400" y="2569913"/>
            <a:ext cx="2207232" cy="2414641"/>
          </a:xfrm>
          <a:prstGeom prst="bentConnector4">
            <a:avLst>
              <a:gd name="adj1" fmla="val -10357"/>
              <a:gd name="adj2" fmla="val 827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798853" y="4222495"/>
            <a:ext cx="162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Shared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983" y="1560700"/>
            <a:ext cx="942954" cy="914400"/>
          </a:xfrm>
          <a:prstGeom prst="rect">
            <a:avLst/>
          </a:prstGeom>
        </p:spPr>
      </p:pic>
      <p:cxnSp>
        <p:nvCxnSpPr>
          <p:cNvPr id="72" name="Straight Arrow Connector 71"/>
          <p:cNvCxnSpPr>
            <a:stCxn id="10" idx="3"/>
            <a:endCxn id="69" idx="1"/>
          </p:cNvCxnSpPr>
          <p:nvPr/>
        </p:nvCxnSpPr>
        <p:spPr>
          <a:xfrm>
            <a:off x="6507632" y="1465888"/>
            <a:ext cx="935351" cy="552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5" idx="3"/>
            <a:endCxn id="69" idx="1"/>
          </p:cNvCxnSpPr>
          <p:nvPr/>
        </p:nvCxnSpPr>
        <p:spPr>
          <a:xfrm flipV="1">
            <a:off x="6507632" y="2017900"/>
            <a:ext cx="935351" cy="552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710" y="4984554"/>
            <a:ext cx="942954" cy="914400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905046" y="5849778"/>
            <a:ext cx="1480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Upload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testing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data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0" name="Elbow Connector 89"/>
          <p:cNvCxnSpPr>
            <a:stCxn id="5" idx="2"/>
            <a:endCxn id="85" idx="1"/>
          </p:cNvCxnSpPr>
          <p:nvPr/>
        </p:nvCxnSpPr>
        <p:spPr>
          <a:xfrm rot="16200000" flipH="1">
            <a:off x="359673" y="3619716"/>
            <a:ext cx="2506081" cy="11379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8923" y="4984554"/>
            <a:ext cx="942954" cy="914400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3354996" y="5869465"/>
            <a:ext cx="1875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Select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models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from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repository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983" y="4984554"/>
            <a:ext cx="942954" cy="914400"/>
          </a:xfrm>
          <a:prstGeom prst="rect">
            <a:avLst/>
          </a:prstGeom>
        </p:spPr>
      </p:pic>
      <p:cxnSp>
        <p:nvCxnSpPr>
          <p:cNvPr id="102" name="Straight Arrow Connector 101"/>
          <p:cNvCxnSpPr>
            <a:stCxn id="93" idx="3"/>
            <a:endCxn id="100" idx="1"/>
          </p:cNvCxnSpPr>
          <p:nvPr/>
        </p:nvCxnSpPr>
        <p:spPr>
          <a:xfrm>
            <a:off x="4771877" y="5441754"/>
            <a:ext cx="26711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85" idx="3"/>
            <a:endCxn id="93" idx="1"/>
          </p:cNvCxnSpPr>
          <p:nvPr/>
        </p:nvCxnSpPr>
        <p:spPr>
          <a:xfrm>
            <a:off x="3124664" y="5441754"/>
            <a:ext cx="704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7145395" y="994266"/>
            <a:ext cx="1520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4"/>
                </a:solidFill>
              </a:rPr>
              <a:t>Results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&amp;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Visualization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145395" y="4436387"/>
            <a:ext cx="1520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4"/>
                </a:solidFill>
              </a:rPr>
              <a:t>Results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&amp;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Visualization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383286" y="5414989"/>
            <a:ext cx="1432000" cy="1081120"/>
            <a:chOff x="576197" y="748023"/>
            <a:chExt cx="1388636" cy="1081120"/>
          </a:xfrm>
        </p:grpSpPr>
        <p:sp>
          <p:nvSpPr>
            <p:cNvPr id="4" name="Rectangle 3"/>
            <p:cNvSpPr/>
            <p:nvPr/>
          </p:nvSpPr>
          <p:spPr>
            <a:xfrm>
              <a:off x="576197" y="871113"/>
              <a:ext cx="250521" cy="12315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76197" y="1202499"/>
              <a:ext cx="250521" cy="112734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76197" y="1584230"/>
              <a:ext cx="250521" cy="11273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325" y="748023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Finished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50325" y="1096556"/>
              <a:ext cx="97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Ongoing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50325" y="1459811"/>
              <a:ext cx="1014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Not</a:t>
              </a:r>
              <a:r>
                <a:rPr lang="zh-CN" altLang="en-US" dirty="0"/>
                <a:t> </a:t>
              </a:r>
              <a:r>
                <a:rPr lang="en-US" altLang="zh-CN" dirty="0"/>
                <a:t>start</a:t>
              </a:r>
              <a:endParaRPr 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9124" y="175890"/>
            <a:ext cx="3135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Schema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login</a:t>
            </a:r>
            <a:endParaRPr lang="en-US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257833" y="1743381"/>
            <a:ext cx="148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rgbClr val="00B050"/>
                </a:solidFill>
              </a:rPr>
              <a:t>Login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3688" y="249521"/>
            <a:ext cx="3198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user’s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kept</a:t>
            </a:r>
            <a:r>
              <a:rPr lang="zh-CN" altLang="en-US" dirty="0"/>
              <a:t> </a:t>
            </a:r>
            <a:r>
              <a:rPr lang="en-US" altLang="zh-CN" dirty="0"/>
              <a:t>private,</a:t>
            </a:r>
            <a:r>
              <a:rPr lang="zh-CN" altLang="en-US" dirty="0"/>
              <a:t> </a:t>
            </a:r>
            <a:r>
              <a:rPr lang="en-US" altLang="zh-CN" dirty="0"/>
              <a:t>except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shared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repository.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login</a:t>
            </a:r>
            <a:r>
              <a:rPr lang="zh-CN" altLang="en-US" dirty="0"/>
              <a:t> </a:t>
            </a:r>
            <a:r>
              <a:rPr lang="en-US" altLang="zh-CN" dirty="0"/>
              <a:t>website.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42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594" y="190500"/>
            <a:ext cx="6134100" cy="6667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3567" y="413359"/>
            <a:ext cx="2269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512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5134" y="1211853"/>
            <a:ext cx="1671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Upload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training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data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417" y="735610"/>
            <a:ext cx="914400" cy="914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66885" y="1500107"/>
            <a:ext cx="157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Submit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a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job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662" y="1840174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417" y="1840174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417" y="2943660"/>
            <a:ext cx="91440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04749" y="526959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Model</a:t>
            </a:r>
            <a:r>
              <a:rPr lang="zh-CN" altLang="en-US" sz="1400" dirty="0"/>
              <a:t> </a:t>
            </a:r>
            <a:r>
              <a:rPr lang="en-US" altLang="zh-CN" sz="1400" dirty="0"/>
              <a:t>1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3907427" y="1609051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Model</a:t>
            </a:r>
            <a:r>
              <a:rPr lang="zh-CN" altLang="en-US" sz="1400" dirty="0"/>
              <a:t> </a:t>
            </a:r>
            <a:r>
              <a:rPr lang="en-US" altLang="zh-CN" sz="1400" dirty="0"/>
              <a:t>2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3892733" y="2708115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Model</a:t>
            </a:r>
            <a:r>
              <a:rPr lang="zh-CN" altLang="en-US" sz="1400" dirty="0"/>
              <a:t> </a:t>
            </a:r>
            <a:r>
              <a:rPr lang="en-US" altLang="zh-CN" sz="1400" dirty="0"/>
              <a:t>3</a:t>
            </a:r>
            <a:endParaRPr lang="en-US" sz="1400" dirty="0"/>
          </a:p>
        </p:txBody>
      </p:sp>
      <p:cxnSp>
        <p:nvCxnSpPr>
          <p:cNvPr id="21" name="Straight Arrow Connector 20"/>
          <p:cNvCxnSpPr>
            <a:stCxn id="14" idx="3"/>
            <a:endCxn id="10" idx="1"/>
          </p:cNvCxnSpPr>
          <p:nvPr/>
        </p:nvCxnSpPr>
        <p:spPr>
          <a:xfrm flipV="1">
            <a:off x="3118062" y="1192810"/>
            <a:ext cx="821355" cy="1104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4" idx="3"/>
            <a:endCxn id="15" idx="1"/>
          </p:cNvCxnSpPr>
          <p:nvPr/>
        </p:nvCxnSpPr>
        <p:spPr>
          <a:xfrm>
            <a:off x="3118062" y="2297374"/>
            <a:ext cx="821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3"/>
            <a:endCxn id="16" idx="1"/>
          </p:cNvCxnSpPr>
          <p:nvPr/>
        </p:nvCxnSpPr>
        <p:spPr>
          <a:xfrm>
            <a:off x="3118062" y="2297374"/>
            <a:ext cx="821355" cy="1103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2" idx="3"/>
            <a:endCxn id="14" idx="1"/>
          </p:cNvCxnSpPr>
          <p:nvPr/>
        </p:nvCxnSpPr>
        <p:spPr>
          <a:xfrm>
            <a:off x="1525193" y="2297374"/>
            <a:ext cx="678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93" y="1840174"/>
            <a:ext cx="914400" cy="91440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3315309" y="-48296"/>
            <a:ext cx="1920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Parallel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training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different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models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053" y="1840174"/>
            <a:ext cx="914400" cy="914400"/>
          </a:xfrm>
          <a:prstGeom prst="rect">
            <a:avLst/>
          </a:prstGeom>
        </p:spPr>
      </p:pic>
      <p:cxnSp>
        <p:nvCxnSpPr>
          <p:cNvPr id="72" name="Straight Arrow Connector 71"/>
          <p:cNvCxnSpPr>
            <a:stCxn id="10" idx="3"/>
            <a:endCxn id="73" idx="1"/>
          </p:cNvCxnSpPr>
          <p:nvPr/>
        </p:nvCxnSpPr>
        <p:spPr>
          <a:xfrm>
            <a:off x="4853817" y="1192810"/>
            <a:ext cx="790471" cy="1107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5" idx="3"/>
            <a:endCxn id="73" idx="1"/>
          </p:cNvCxnSpPr>
          <p:nvPr/>
        </p:nvCxnSpPr>
        <p:spPr>
          <a:xfrm>
            <a:off x="4853817" y="2297374"/>
            <a:ext cx="790471" cy="2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93" y="5632993"/>
            <a:ext cx="914400" cy="914400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350393" y="4977323"/>
            <a:ext cx="14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Upload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testing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393877" y="3842023"/>
            <a:ext cx="1681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Select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trained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models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4908" y="5632993"/>
            <a:ext cx="914400" cy="914400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7023179" y="1336555"/>
            <a:ext cx="1474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4"/>
                </a:solidFill>
              </a:rPr>
              <a:t>Results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&amp;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Visualization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812252" y="5154425"/>
            <a:ext cx="1474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4"/>
                </a:solidFill>
              </a:rPr>
              <a:t>Results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&amp;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Visualization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426650" y="5414989"/>
            <a:ext cx="1388636" cy="1081120"/>
            <a:chOff x="576197" y="748023"/>
            <a:chExt cx="1388636" cy="1081120"/>
          </a:xfrm>
        </p:grpSpPr>
        <p:sp>
          <p:nvSpPr>
            <p:cNvPr id="4" name="Rectangle 3"/>
            <p:cNvSpPr/>
            <p:nvPr/>
          </p:nvSpPr>
          <p:spPr>
            <a:xfrm>
              <a:off x="576197" y="871113"/>
              <a:ext cx="250521" cy="12315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76197" y="1202499"/>
              <a:ext cx="250521" cy="112734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76197" y="1584230"/>
              <a:ext cx="250521" cy="11273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325" y="748023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Finished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50325" y="1096556"/>
              <a:ext cx="97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Ongoing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50325" y="1459811"/>
              <a:ext cx="1014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Not</a:t>
              </a:r>
              <a:r>
                <a:rPr lang="zh-CN" altLang="en-US" dirty="0"/>
                <a:t> </a:t>
              </a:r>
              <a:r>
                <a:rPr lang="en-US" altLang="zh-CN" dirty="0"/>
                <a:t>start</a:t>
              </a:r>
              <a:endParaRPr 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95133" y="108107"/>
            <a:ext cx="3120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Schema</a:t>
            </a:r>
            <a:r>
              <a:rPr lang="zh-CN" altLang="en-US" sz="2400" dirty="0"/>
              <a:t> </a:t>
            </a:r>
            <a:r>
              <a:rPr lang="en-US" altLang="zh-CN" sz="2400" dirty="0"/>
              <a:t>without</a:t>
            </a:r>
            <a:r>
              <a:rPr lang="zh-CN" altLang="en-US" sz="2400" dirty="0"/>
              <a:t> </a:t>
            </a:r>
            <a:r>
              <a:rPr lang="en-US" altLang="zh-CN" sz="2400" dirty="0"/>
              <a:t>login</a:t>
            </a:r>
            <a:endParaRPr lang="en-US" sz="2400" dirty="0"/>
          </a:p>
        </p:txBody>
      </p:sp>
      <p:sp>
        <p:nvSpPr>
          <p:cNvPr id="3" name="Down Arrow 2"/>
          <p:cNvSpPr/>
          <p:nvPr/>
        </p:nvSpPr>
        <p:spPr>
          <a:xfrm>
            <a:off x="4211627" y="3952090"/>
            <a:ext cx="325676" cy="30062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644288" y="6551813"/>
            <a:ext cx="1612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Submit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job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638" y="5632993"/>
            <a:ext cx="914400" cy="914400"/>
          </a:xfrm>
          <a:prstGeom prst="rect">
            <a:avLst/>
          </a:prstGeom>
        </p:spPr>
      </p:pic>
      <p:cxnSp>
        <p:nvCxnSpPr>
          <p:cNvPr id="61" name="Straight Arrow Connector 60"/>
          <p:cNvCxnSpPr>
            <a:stCxn id="85" idx="3"/>
            <a:endCxn id="55" idx="1"/>
          </p:cNvCxnSpPr>
          <p:nvPr/>
        </p:nvCxnSpPr>
        <p:spPr>
          <a:xfrm>
            <a:off x="1525193" y="6090193"/>
            <a:ext cx="438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5" idx="3"/>
            <a:endCxn id="100" idx="1"/>
          </p:cNvCxnSpPr>
          <p:nvPr/>
        </p:nvCxnSpPr>
        <p:spPr>
          <a:xfrm>
            <a:off x="6828038" y="6090193"/>
            <a:ext cx="12668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14" idx="3"/>
            <a:endCxn id="131" idx="1"/>
          </p:cNvCxnSpPr>
          <p:nvPr/>
        </p:nvCxnSpPr>
        <p:spPr>
          <a:xfrm flipV="1">
            <a:off x="4785945" y="4816074"/>
            <a:ext cx="1127693" cy="3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8906005" y="249521"/>
            <a:ext cx="3107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user’s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kept</a:t>
            </a:r>
            <a:r>
              <a:rPr lang="zh-CN" altLang="en-US" dirty="0"/>
              <a:t> </a:t>
            </a:r>
            <a:r>
              <a:rPr lang="en-US" altLang="zh-CN" dirty="0"/>
              <a:t>private.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URL</a:t>
            </a:r>
            <a:r>
              <a:rPr lang="zh-CN" altLang="en-US" dirty="0"/>
              <a:t> </a:t>
            </a:r>
            <a:r>
              <a:rPr lang="en-US" altLang="zh-CN" dirty="0"/>
              <a:t>link.</a:t>
            </a:r>
            <a:r>
              <a:rPr lang="zh-CN" altLang="en-US" dirty="0"/>
              <a:t> </a:t>
            </a:r>
            <a:r>
              <a:rPr lang="en-US" altLang="zh-CN" dirty="0"/>
              <a:t>Anyone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link.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u="sng" dirty="0"/>
              <a:t>We</a:t>
            </a:r>
            <a:r>
              <a:rPr lang="zh-CN" altLang="en-US" u="sng" dirty="0"/>
              <a:t> </a:t>
            </a:r>
            <a:r>
              <a:rPr lang="en-US" altLang="zh-CN" u="sng" dirty="0"/>
              <a:t>can</a:t>
            </a:r>
            <a:r>
              <a:rPr lang="zh-CN" altLang="en-US" u="sng" dirty="0"/>
              <a:t> </a:t>
            </a:r>
            <a:r>
              <a:rPr lang="en-US" altLang="zh-CN" u="sng" dirty="0"/>
              <a:t>set</a:t>
            </a:r>
            <a:r>
              <a:rPr lang="zh-CN" altLang="en-US" u="sng" dirty="0"/>
              <a:t> </a:t>
            </a:r>
            <a:r>
              <a:rPr lang="en-US" altLang="zh-CN" u="sng" dirty="0"/>
              <a:t>a</a:t>
            </a:r>
            <a:r>
              <a:rPr lang="zh-CN" altLang="en-US" u="sng" dirty="0"/>
              <a:t> </a:t>
            </a:r>
            <a:r>
              <a:rPr lang="en-US" altLang="zh-CN" u="sng" dirty="0"/>
              <a:t>security</a:t>
            </a:r>
            <a:r>
              <a:rPr lang="zh-CN" altLang="en-US" u="sng" dirty="0"/>
              <a:t> </a:t>
            </a:r>
            <a:r>
              <a:rPr lang="en-US" altLang="zh-CN" u="sng" dirty="0"/>
              <a:t>code</a:t>
            </a:r>
            <a:r>
              <a:rPr lang="zh-CN" altLang="en-US" u="sng" dirty="0"/>
              <a:t> </a:t>
            </a:r>
            <a:r>
              <a:rPr lang="en-US" altLang="zh-CN" u="sng" dirty="0"/>
              <a:t>to</a:t>
            </a:r>
            <a:r>
              <a:rPr lang="zh-CN" altLang="en-US" u="sng" dirty="0"/>
              <a:t> </a:t>
            </a:r>
            <a:r>
              <a:rPr lang="en-US" altLang="zh-CN" u="sng" dirty="0"/>
              <a:t>each</a:t>
            </a:r>
            <a:r>
              <a:rPr lang="zh-CN" altLang="en-US" u="sng" dirty="0"/>
              <a:t> </a:t>
            </a:r>
            <a:r>
              <a:rPr lang="en-US" altLang="zh-CN" u="sng" dirty="0"/>
              <a:t>user</a:t>
            </a:r>
            <a:r>
              <a:rPr lang="zh-CN" altLang="en-US" u="sng" dirty="0"/>
              <a:t> </a:t>
            </a:r>
            <a:r>
              <a:rPr lang="en-US" altLang="zh-CN" u="sng" dirty="0"/>
              <a:t>directory</a:t>
            </a:r>
            <a:r>
              <a:rPr lang="zh-CN" altLang="en-US" u="sng" dirty="0"/>
              <a:t> </a:t>
            </a:r>
            <a:r>
              <a:rPr lang="en-US" altLang="zh-CN" u="sng" dirty="0"/>
              <a:t>to</a:t>
            </a:r>
            <a:r>
              <a:rPr lang="zh-CN" altLang="en-US" u="sng" dirty="0"/>
              <a:t> </a:t>
            </a:r>
            <a:r>
              <a:rPr lang="en-US" altLang="zh-CN" u="sng" dirty="0"/>
              <a:t>increase</a:t>
            </a:r>
            <a:r>
              <a:rPr lang="zh-CN" altLang="en-US" u="sng" dirty="0"/>
              <a:t> </a:t>
            </a:r>
            <a:r>
              <a:rPr lang="en-US" altLang="zh-CN" u="sng" dirty="0"/>
              <a:t>the</a:t>
            </a:r>
            <a:r>
              <a:rPr lang="zh-CN" altLang="en-US" u="sng" dirty="0"/>
              <a:t> </a:t>
            </a:r>
            <a:r>
              <a:rPr lang="en-US" altLang="zh-CN" u="sng" dirty="0"/>
              <a:t>data</a:t>
            </a:r>
            <a:r>
              <a:rPr lang="zh-CN" altLang="en-US" u="sng" dirty="0"/>
              <a:t> </a:t>
            </a:r>
            <a:r>
              <a:rPr lang="en-US" altLang="zh-CN" u="sng" dirty="0"/>
              <a:t>safety.</a:t>
            </a:r>
            <a:endParaRPr lang="en-US" u="sng" dirty="0"/>
          </a:p>
        </p:txBody>
      </p:sp>
      <p:cxnSp>
        <p:nvCxnSpPr>
          <p:cNvPr id="47" name="Straight Arrow Connector 46"/>
          <p:cNvCxnSpPr>
            <a:stCxn id="14" idx="2"/>
            <a:endCxn id="70" idx="0"/>
          </p:cNvCxnSpPr>
          <p:nvPr/>
        </p:nvCxnSpPr>
        <p:spPr>
          <a:xfrm flipH="1">
            <a:off x="2657421" y="2754574"/>
            <a:ext cx="3441" cy="514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525193" y="3738450"/>
            <a:ext cx="2047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Send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security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code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via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email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8818" y="3269118"/>
            <a:ext cx="577205" cy="57720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4288" y="1888628"/>
            <a:ext cx="822960" cy="822960"/>
          </a:xfrm>
          <a:prstGeom prst="rect">
            <a:avLst/>
          </a:prstGeom>
        </p:spPr>
      </p:pic>
      <p:cxnSp>
        <p:nvCxnSpPr>
          <p:cNvPr id="89" name="Straight Arrow Connector 88"/>
          <p:cNvCxnSpPr>
            <a:stCxn id="73" idx="3"/>
            <a:endCxn id="69" idx="1"/>
          </p:cNvCxnSpPr>
          <p:nvPr/>
        </p:nvCxnSpPr>
        <p:spPr>
          <a:xfrm flipV="1">
            <a:off x="6467248" y="2297374"/>
            <a:ext cx="798805" cy="2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6" idx="3"/>
            <a:endCxn id="73" idx="1"/>
          </p:cNvCxnSpPr>
          <p:nvPr/>
        </p:nvCxnSpPr>
        <p:spPr>
          <a:xfrm flipV="1">
            <a:off x="4853817" y="2300108"/>
            <a:ext cx="790471" cy="1100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2985" y="4408037"/>
            <a:ext cx="822960" cy="822960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5262054" y="1245317"/>
            <a:ext cx="1701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Security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code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request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528739" y="5205063"/>
            <a:ext cx="1702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Security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code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request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31" name="Picture 1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638" y="4358874"/>
            <a:ext cx="914400" cy="914400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5975538" y="4173433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Model</a:t>
            </a:r>
            <a:r>
              <a:rPr lang="zh-CN" altLang="en-US" sz="1400" dirty="0"/>
              <a:t> </a:t>
            </a:r>
            <a:r>
              <a:rPr lang="en-US" altLang="zh-CN" sz="1400" dirty="0"/>
              <a:t>3</a:t>
            </a:r>
            <a:endParaRPr lang="en-US" sz="1400" dirty="0"/>
          </a:p>
        </p:txBody>
      </p:sp>
      <p:cxnSp>
        <p:nvCxnSpPr>
          <p:cNvPr id="134" name="Straight Arrow Connector 133"/>
          <p:cNvCxnSpPr>
            <a:stCxn id="131" idx="2"/>
            <a:endCxn id="55" idx="0"/>
          </p:cNvCxnSpPr>
          <p:nvPr/>
        </p:nvCxnSpPr>
        <p:spPr>
          <a:xfrm>
            <a:off x="6370838" y="5273274"/>
            <a:ext cx="0" cy="359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508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5134" y="1211853"/>
            <a:ext cx="1671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Upload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417" y="735610"/>
            <a:ext cx="914400" cy="914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66885" y="1500107"/>
            <a:ext cx="157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Submit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job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7815" t="5299" r="3674" b="4255"/>
          <a:stretch/>
        </p:blipFill>
        <p:spPr>
          <a:xfrm>
            <a:off x="2275122" y="1883861"/>
            <a:ext cx="809345" cy="8270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417" y="1840174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417" y="2943660"/>
            <a:ext cx="91440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04749" y="526959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Model</a:t>
            </a:r>
            <a:r>
              <a:rPr lang="zh-CN" altLang="en-US" sz="1400" dirty="0"/>
              <a:t> </a:t>
            </a:r>
            <a:r>
              <a:rPr lang="en-US" altLang="zh-CN" sz="1400" dirty="0"/>
              <a:t>1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3907427" y="1609051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Model</a:t>
            </a:r>
            <a:r>
              <a:rPr lang="zh-CN" altLang="en-US" sz="1400" dirty="0"/>
              <a:t> </a:t>
            </a:r>
            <a:r>
              <a:rPr lang="en-US" altLang="zh-CN" sz="1400" dirty="0"/>
              <a:t>2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3892733" y="2708115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Model</a:t>
            </a:r>
            <a:r>
              <a:rPr lang="zh-CN" altLang="en-US" sz="1400" dirty="0"/>
              <a:t> </a:t>
            </a:r>
            <a:r>
              <a:rPr lang="en-US" altLang="zh-CN" sz="1400" dirty="0"/>
              <a:t>3</a:t>
            </a:r>
            <a:endParaRPr lang="en-US" sz="1400" dirty="0"/>
          </a:p>
        </p:txBody>
      </p:sp>
      <p:cxnSp>
        <p:nvCxnSpPr>
          <p:cNvPr id="21" name="Straight Arrow Connector 20"/>
          <p:cNvCxnSpPr>
            <a:stCxn id="14" idx="3"/>
            <a:endCxn id="10" idx="1"/>
          </p:cNvCxnSpPr>
          <p:nvPr/>
        </p:nvCxnSpPr>
        <p:spPr>
          <a:xfrm flipV="1">
            <a:off x="3084467" y="1192810"/>
            <a:ext cx="854950" cy="110456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4" idx="3"/>
            <a:endCxn id="15" idx="1"/>
          </p:cNvCxnSpPr>
          <p:nvPr/>
        </p:nvCxnSpPr>
        <p:spPr>
          <a:xfrm flipV="1">
            <a:off x="3084467" y="2297374"/>
            <a:ext cx="854950" cy="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3"/>
            <a:endCxn id="16" idx="1"/>
          </p:cNvCxnSpPr>
          <p:nvPr/>
        </p:nvCxnSpPr>
        <p:spPr>
          <a:xfrm>
            <a:off x="3084467" y="2297375"/>
            <a:ext cx="854950" cy="110348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2" idx="3"/>
            <a:endCxn id="14" idx="1"/>
          </p:cNvCxnSpPr>
          <p:nvPr/>
        </p:nvCxnSpPr>
        <p:spPr>
          <a:xfrm>
            <a:off x="1525193" y="2297374"/>
            <a:ext cx="749929" cy="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93" y="1840174"/>
            <a:ext cx="914400" cy="91440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3315309" y="-48296"/>
            <a:ext cx="1920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7810" y="1840174"/>
            <a:ext cx="914400" cy="914400"/>
          </a:xfrm>
          <a:prstGeom prst="rect">
            <a:avLst/>
          </a:prstGeom>
        </p:spPr>
      </p:pic>
      <p:cxnSp>
        <p:nvCxnSpPr>
          <p:cNvPr id="72" name="Straight Arrow Connector 71"/>
          <p:cNvCxnSpPr>
            <a:stCxn id="10" idx="3"/>
            <a:endCxn id="73" idx="1"/>
          </p:cNvCxnSpPr>
          <p:nvPr/>
        </p:nvCxnSpPr>
        <p:spPr>
          <a:xfrm>
            <a:off x="4853817" y="1192810"/>
            <a:ext cx="790471" cy="110456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5" idx="3"/>
            <a:endCxn id="73" idx="1"/>
          </p:cNvCxnSpPr>
          <p:nvPr/>
        </p:nvCxnSpPr>
        <p:spPr>
          <a:xfrm>
            <a:off x="4853817" y="2297374"/>
            <a:ext cx="790471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93" y="5632993"/>
            <a:ext cx="914400" cy="914400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350393" y="4977323"/>
            <a:ext cx="14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Upload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4393877" y="3842023"/>
            <a:ext cx="1681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US" altLang="zh-CN" dirty="0"/>
              <a:t>trained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US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7810" y="5632993"/>
            <a:ext cx="914400" cy="914400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7417716" y="1336555"/>
            <a:ext cx="1474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7417716" y="5154425"/>
            <a:ext cx="1474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  <p:sp>
        <p:nvSpPr>
          <p:cNvPr id="3" name="Down Arrow 2"/>
          <p:cNvSpPr/>
          <p:nvPr/>
        </p:nvSpPr>
        <p:spPr>
          <a:xfrm>
            <a:off x="4211627" y="3952090"/>
            <a:ext cx="325676" cy="30062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644288" y="6551813"/>
            <a:ext cx="1612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Submit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job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3"/>
          <a:srcRect l="6769" t="6486" b="6098"/>
          <a:stretch/>
        </p:blipFill>
        <p:spPr>
          <a:xfrm>
            <a:off x="5944588" y="5690522"/>
            <a:ext cx="852500" cy="799343"/>
          </a:xfrm>
          <a:prstGeom prst="rect">
            <a:avLst/>
          </a:prstGeom>
        </p:spPr>
      </p:pic>
      <p:cxnSp>
        <p:nvCxnSpPr>
          <p:cNvPr id="61" name="Straight Arrow Connector 60"/>
          <p:cNvCxnSpPr>
            <a:stCxn id="85" idx="3"/>
            <a:endCxn id="55" idx="1"/>
          </p:cNvCxnSpPr>
          <p:nvPr/>
        </p:nvCxnSpPr>
        <p:spPr>
          <a:xfrm>
            <a:off x="1525193" y="6090193"/>
            <a:ext cx="4419395" cy="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5" idx="3"/>
            <a:endCxn id="100" idx="1"/>
          </p:cNvCxnSpPr>
          <p:nvPr/>
        </p:nvCxnSpPr>
        <p:spPr>
          <a:xfrm flipV="1">
            <a:off x="6797088" y="6090193"/>
            <a:ext cx="900722" cy="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14" idx="3"/>
            <a:endCxn id="131" idx="1"/>
          </p:cNvCxnSpPr>
          <p:nvPr/>
        </p:nvCxnSpPr>
        <p:spPr>
          <a:xfrm flipV="1">
            <a:off x="4785945" y="4816074"/>
            <a:ext cx="1127693" cy="3443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4" idx="2"/>
            <a:endCxn id="70" idx="0"/>
          </p:cNvCxnSpPr>
          <p:nvPr/>
        </p:nvCxnSpPr>
        <p:spPr>
          <a:xfrm flipH="1">
            <a:off x="2670121" y="2710888"/>
            <a:ext cx="9674" cy="55823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525193" y="3738450"/>
            <a:ext cx="2047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Send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security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email</a:t>
            </a:r>
            <a:endParaRPr 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1518" y="3269118"/>
            <a:ext cx="577205" cy="57720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4288" y="1885894"/>
            <a:ext cx="822960" cy="822960"/>
          </a:xfrm>
          <a:prstGeom prst="rect">
            <a:avLst/>
          </a:prstGeom>
        </p:spPr>
      </p:pic>
      <p:cxnSp>
        <p:nvCxnSpPr>
          <p:cNvPr id="89" name="Straight Arrow Connector 88"/>
          <p:cNvCxnSpPr>
            <a:stCxn id="73" idx="3"/>
            <a:endCxn id="69" idx="1"/>
          </p:cNvCxnSpPr>
          <p:nvPr/>
        </p:nvCxnSpPr>
        <p:spPr>
          <a:xfrm>
            <a:off x="6467248" y="2297374"/>
            <a:ext cx="1230562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6" idx="3"/>
            <a:endCxn id="73" idx="1"/>
          </p:cNvCxnSpPr>
          <p:nvPr/>
        </p:nvCxnSpPr>
        <p:spPr>
          <a:xfrm flipV="1">
            <a:off x="4853817" y="2297374"/>
            <a:ext cx="790471" cy="110348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2985" y="4408037"/>
            <a:ext cx="822960" cy="822960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5262054" y="1245317"/>
            <a:ext cx="1701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Security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endParaRPr lang="en-US" dirty="0"/>
          </a:p>
        </p:txBody>
      </p:sp>
      <p:sp>
        <p:nvSpPr>
          <p:cNvPr id="124" name="TextBox 123"/>
          <p:cNvSpPr txBox="1"/>
          <p:nvPr/>
        </p:nvSpPr>
        <p:spPr>
          <a:xfrm>
            <a:off x="2473621" y="4611592"/>
            <a:ext cx="1702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Security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endParaRPr lang="en-US" dirty="0"/>
          </a:p>
        </p:txBody>
      </p:sp>
      <p:pic>
        <p:nvPicPr>
          <p:cNvPr id="131" name="Picture 1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638" y="4358874"/>
            <a:ext cx="914400" cy="914400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5975538" y="4173433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Model</a:t>
            </a:r>
            <a:r>
              <a:rPr lang="zh-CN" altLang="en-US" sz="1400" dirty="0"/>
              <a:t> </a:t>
            </a:r>
            <a:r>
              <a:rPr lang="en-US" altLang="zh-CN" sz="1400" dirty="0"/>
              <a:t>3</a:t>
            </a:r>
            <a:endParaRPr lang="en-US" sz="1400" dirty="0"/>
          </a:p>
        </p:txBody>
      </p:sp>
      <p:cxnSp>
        <p:nvCxnSpPr>
          <p:cNvPr id="134" name="Straight Arrow Connector 133"/>
          <p:cNvCxnSpPr/>
          <p:nvPr/>
        </p:nvCxnSpPr>
        <p:spPr>
          <a:xfrm>
            <a:off x="6370838" y="5273274"/>
            <a:ext cx="0" cy="41724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85" idx="3"/>
            <a:endCxn id="114" idx="2"/>
          </p:cNvCxnSpPr>
          <p:nvPr/>
        </p:nvCxnSpPr>
        <p:spPr>
          <a:xfrm flipV="1">
            <a:off x="1525193" y="5230997"/>
            <a:ext cx="2849272" cy="859196"/>
          </a:xfrm>
          <a:prstGeom prst="bent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445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832547" y="2275109"/>
            <a:ext cx="1671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Upload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830" y="1798866"/>
            <a:ext cx="914400" cy="914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04298" y="2563363"/>
            <a:ext cx="157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Submit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job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7815" t="5299" r="3674" b="4255"/>
          <a:stretch/>
        </p:blipFill>
        <p:spPr>
          <a:xfrm>
            <a:off x="3912535" y="2947117"/>
            <a:ext cx="809345" cy="8270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830" y="2903430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830" y="4006916"/>
            <a:ext cx="91440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42162" y="1590215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Model</a:t>
            </a:r>
            <a:r>
              <a:rPr lang="zh-CN" altLang="en-US" sz="1400" dirty="0"/>
              <a:t> </a:t>
            </a:r>
            <a:r>
              <a:rPr lang="en-US" altLang="zh-CN" sz="1400" dirty="0"/>
              <a:t>1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5544840" y="2672307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Model</a:t>
            </a:r>
            <a:r>
              <a:rPr lang="zh-CN" altLang="en-US" sz="1400" dirty="0"/>
              <a:t> </a:t>
            </a:r>
            <a:r>
              <a:rPr lang="en-US" altLang="zh-CN" sz="1400" dirty="0"/>
              <a:t>2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5530146" y="3771371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Model</a:t>
            </a:r>
            <a:r>
              <a:rPr lang="zh-CN" altLang="en-US" sz="1400" dirty="0"/>
              <a:t> </a:t>
            </a:r>
            <a:r>
              <a:rPr lang="en-US" altLang="zh-CN" sz="1400" dirty="0"/>
              <a:t>3</a:t>
            </a:r>
            <a:endParaRPr lang="en-US" sz="1400" dirty="0"/>
          </a:p>
        </p:txBody>
      </p:sp>
      <p:cxnSp>
        <p:nvCxnSpPr>
          <p:cNvPr id="21" name="Straight Arrow Connector 20"/>
          <p:cNvCxnSpPr>
            <a:stCxn id="14" idx="3"/>
            <a:endCxn id="10" idx="1"/>
          </p:cNvCxnSpPr>
          <p:nvPr/>
        </p:nvCxnSpPr>
        <p:spPr>
          <a:xfrm flipV="1">
            <a:off x="4721880" y="2256066"/>
            <a:ext cx="854950" cy="1104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4" idx="3"/>
            <a:endCxn id="15" idx="1"/>
          </p:cNvCxnSpPr>
          <p:nvPr/>
        </p:nvCxnSpPr>
        <p:spPr>
          <a:xfrm flipV="1">
            <a:off x="4721880" y="3360630"/>
            <a:ext cx="8549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3"/>
            <a:endCxn id="16" idx="1"/>
          </p:cNvCxnSpPr>
          <p:nvPr/>
        </p:nvCxnSpPr>
        <p:spPr>
          <a:xfrm>
            <a:off x="4721880" y="3360631"/>
            <a:ext cx="854950" cy="1103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2" idx="3"/>
            <a:endCxn id="14" idx="1"/>
          </p:cNvCxnSpPr>
          <p:nvPr/>
        </p:nvCxnSpPr>
        <p:spPr>
          <a:xfrm>
            <a:off x="3162606" y="3360630"/>
            <a:ext cx="7499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206" y="2903430"/>
            <a:ext cx="914400" cy="91440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952722" y="1014960"/>
            <a:ext cx="1920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5223" y="2903430"/>
            <a:ext cx="914400" cy="914400"/>
          </a:xfrm>
          <a:prstGeom prst="rect">
            <a:avLst/>
          </a:prstGeom>
        </p:spPr>
      </p:pic>
      <p:cxnSp>
        <p:nvCxnSpPr>
          <p:cNvPr id="72" name="Straight Arrow Connector 71"/>
          <p:cNvCxnSpPr>
            <a:stCxn id="10" idx="3"/>
            <a:endCxn id="73" idx="1"/>
          </p:cNvCxnSpPr>
          <p:nvPr/>
        </p:nvCxnSpPr>
        <p:spPr>
          <a:xfrm>
            <a:off x="6491230" y="2256066"/>
            <a:ext cx="790471" cy="1104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5" idx="3"/>
            <a:endCxn id="73" idx="1"/>
          </p:cNvCxnSpPr>
          <p:nvPr/>
        </p:nvCxnSpPr>
        <p:spPr>
          <a:xfrm>
            <a:off x="6491230" y="3360630"/>
            <a:ext cx="790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9055129" y="2399811"/>
            <a:ext cx="1474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  <p:cxnSp>
        <p:nvCxnSpPr>
          <p:cNvPr id="47" name="Straight Arrow Connector 46"/>
          <p:cNvCxnSpPr>
            <a:stCxn id="14" idx="2"/>
            <a:endCxn id="70" idx="0"/>
          </p:cNvCxnSpPr>
          <p:nvPr/>
        </p:nvCxnSpPr>
        <p:spPr>
          <a:xfrm flipH="1">
            <a:off x="4294834" y="3774144"/>
            <a:ext cx="22374" cy="430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162606" y="4674116"/>
            <a:ext cx="2047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Send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security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email</a:t>
            </a:r>
            <a:endParaRPr 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6231" y="4204784"/>
            <a:ext cx="577205" cy="57720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701" y="2949150"/>
            <a:ext cx="822960" cy="822960"/>
          </a:xfrm>
          <a:prstGeom prst="rect">
            <a:avLst/>
          </a:prstGeom>
        </p:spPr>
      </p:pic>
      <p:cxnSp>
        <p:nvCxnSpPr>
          <p:cNvPr id="89" name="Straight Arrow Connector 88"/>
          <p:cNvCxnSpPr>
            <a:stCxn id="73" idx="3"/>
            <a:endCxn id="69" idx="1"/>
          </p:cNvCxnSpPr>
          <p:nvPr/>
        </p:nvCxnSpPr>
        <p:spPr>
          <a:xfrm>
            <a:off x="8104661" y="3360630"/>
            <a:ext cx="1230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6" idx="3"/>
            <a:endCxn id="73" idx="1"/>
          </p:cNvCxnSpPr>
          <p:nvPr/>
        </p:nvCxnSpPr>
        <p:spPr>
          <a:xfrm flipV="1">
            <a:off x="6491230" y="3360630"/>
            <a:ext cx="790471" cy="1103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6899467" y="2308573"/>
            <a:ext cx="1701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Security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5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112594" y="956787"/>
            <a:ext cx="5184827" cy="5787178"/>
            <a:chOff x="3112594" y="956787"/>
            <a:chExt cx="5184827" cy="5787178"/>
          </a:xfrm>
        </p:grpSpPr>
        <p:sp>
          <p:nvSpPr>
            <p:cNvPr id="17" name="Rectangle 16"/>
            <p:cNvSpPr/>
            <p:nvPr/>
          </p:nvSpPr>
          <p:spPr>
            <a:xfrm rot="1810155">
              <a:off x="4498384" y="1495490"/>
              <a:ext cx="365760" cy="353177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112594" y="4476675"/>
              <a:ext cx="1097280" cy="109728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479741" y="4841402"/>
              <a:ext cx="367827" cy="3678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200141" y="4476675"/>
              <a:ext cx="1097280" cy="109728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573346" y="4841402"/>
              <a:ext cx="367827" cy="3678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5165449" y="956787"/>
              <a:ext cx="1097280" cy="109728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526543" y="1317881"/>
              <a:ext cx="367827" cy="3678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 rot="8996014">
              <a:off x="4517053" y="2665377"/>
              <a:ext cx="365760" cy="35317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 rot="3596014">
              <a:off x="3124625" y="2109138"/>
              <a:ext cx="1097280" cy="1097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3596014">
              <a:off x="3490564" y="2475959"/>
              <a:ext cx="367827" cy="3678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3596014">
              <a:off x="5172502" y="5646685"/>
              <a:ext cx="1097280" cy="1097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3596014">
              <a:off x="5541476" y="6018750"/>
              <a:ext cx="367827" cy="3678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3596014">
              <a:off x="7199383" y="2122294"/>
              <a:ext cx="1097280" cy="1097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3596014">
              <a:off x="7565434" y="2482057"/>
              <a:ext cx="367827" cy="3678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527575" y="3259426"/>
              <a:ext cx="365760" cy="353177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776854" y="5205875"/>
              <a:ext cx="749689" cy="141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rot="17940318">
              <a:off x="5752324" y="4914386"/>
              <a:ext cx="749689" cy="141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rot="1755586">
              <a:off x="6548279" y="2658390"/>
              <a:ext cx="365760" cy="35317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 rot="17940318">
              <a:off x="6285188" y="4997564"/>
              <a:ext cx="749689" cy="141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 rot="19759572">
              <a:off x="6539180" y="1498011"/>
              <a:ext cx="365760" cy="353177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3562282">
              <a:off x="6498302" y="3943362"/>
              <a:ext cx="749689" cy="141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 rot="3562282">
              <a:off x="6844611" y="3538581"/>
              <a:ext cx="749689" cy="141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 rot="5406169">
              <a:off x="5528014" y="890930"/>
              <a:ext cx="365760" cy="35317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64187" y="2333282"/>
              <a:ext cx="749689" cy="141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064107" y="2841708"/>
              <a:ext cx="749689" cy="141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 rot="1810155">
              <a:off x="4968850" y="1573542"/>
              <a:ext cx="365760" cy="175734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18012726">
              <a:off x="4383870" y="2554884"/>
              <a:ext cx="749689" cy="141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 rot="18012943">
              <a:off x="4952780" y="2584085"/>
              <a:ext cx="749689" cy="141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552040" y="4698188"/>
              <a:ext cx="749689" cy="141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8699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2556" y1="48667" x2="22556" y2="48667"/>
                        <a14:foregroundMark x1="25000" y1="81222" x2="25000" y2="81222"/>
                        <a14:foregroundMark x1="41444" y1="81222" x2="41444" y2="81222"/>
                        <a14:foregroundMark x1="80222" y1="56778" x2="80222" y2="56778"/>
                        <a14:foregroundMark x1="55667" y1="20444" x2="55667" y2="20444"/>
                        <a14:foregroundMark x1="50111" y1="51111" x2="50111" y2="51111"/>
                        <a14:foregroundMark x1="49444" y1="59222" x2="49444" y2="59222"/>
                        <a14:backgroundMark x1="43556" y1="56111" x2="43556" y2="56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47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</TotalTime>
  <Words>305</Words>
  <Application>Microsoft Macintosh PowerPoint</Application>
  <PresentationFormat>Widescreen</PresentationFormat>
  <Paragraphs>79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等线</vt:lpstr>
      <vt:lpstr>Al Nile</vt:lpstr>
      <vt:lpstr>American Typewriter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Junjie Chen</dc:creator>
  <cp:lastModifiedBy>Junjie Chen</cp:lastModifiedBy>
  <cp:revision>21</cp:revision>
  <dcterms:created xsi:type="dcterms:W3CDTF">2018-10-08T21:59:09Z</dcterms:created>
  <dcterms:modified xsi:type="dcterms:W3CDTF">2018-10-29T18:00:57Z</dcterms:modified>
</cp:coreProperties>
</file>